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75" r:id="rId12"/>
    <p:sldId id="286" r:id="rId13"/>
    <p:sldId id="28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268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24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48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029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85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34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15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1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54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9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122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053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0BC2F-7F80-4E0B-873E-78F560AFCC00}" type="datetimeFigureOut">
              <a:rPr lang="he-IL" smtClean="0"/>
              <a:t>כ"ז/תשרי/תשפ"ד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1AE8-807E-4B92-AA30-6C4775E64C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74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asaac.org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633046" y="478302"/>
            <a:ext cx="869383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9600" dirty="0"/>
              <a:t>משעמם לי</a:t>
            </a:r>
          </a:p>
          <a:p>
            <a:pPr algn="ctr" rtl="1"/>
            <a:r>
              <a:rPr lang="he-IL" sz="9600" dirty="0"/>
              <a:t>בבית!</a:t>
            </a:r>
          </a:p>
        </p:txBody>
      </p:sp>
    </p:spTree>
    <p:extLst>
      <p:ext uri="{BB962C8B-B14F-4D97-AF65-F5344CB8AC3E}">
        <p14:creationId xmlns:p14="http://schemas.microsoft.com/office/powerpoint/2010/main" val="144128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בינתיים, אני </a:t>
            </a:r>
            <a:r>
              <a:rPr lang="he-IL" sz="4800" dirty="0" err="1"/>
              <a:t>צריכ</a:t>
            </a:r>
            <a:r>
              <a:rPr lang="he-IL" sz="4800" dirty="0"/>
              <a:t>/ה להישאר בבית.</a:t>
            </a:r>
          </a:p>
          <a:p>
            <a:pPr algn="ctr" rtl="1"/>
            <a:r>
              <a:rPr lang="he-IL" sz="4800" dirty="0"/>
              <a:t>מה אני יכול/ה לעשות?</a:t>
            </a:r>
          </a:p>
        </p:txBody>
      </p:sp>
      <p:pic>
        <p:nvPicPr>
          <p:cNvPr id="3" name="תמונה 2" descr="תמונה שמכילה סרט מצויר, אמוטיקון, סמיילי, חיוך&#10;&#10;התיאור נוצר באופן אוטומטי">
            <a:extLst>
              <a:ext uri="{FF2B5EF4-FFF2-40B4-BE49-F238E27FC236}">
                <a16:creationId xmlns:a16="http://schemas.microsoft.com/office/drawing/2014/main" id="{23503E27-D898-24E7-5E69-3A8257345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68" y="1949302"/>
            <a:ext cx="4707463" cy="47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0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73F5FCCE-113B-4A26-BB9B-1708AD660F45}"/>
              </a:ext>
            </a:extLst>
          </p:cNvPr>
          <p:cNvSpPr/>
          <p:nvPr/>
        </p:nvSpPr>
        <p:spPr>
          <a:xfrm>
            <a:off x="6935371" y="1696030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</a:rPr>
              <a:t>לצייר או לעשות יצירה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he-IL" sz="4800" dirty="0">
              <a:solidFill>
                <a:schemeClr val="tx1"/>
              </a:solidFill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E490473B-3AAC-4C96-BA7E-3FD91849BA31}"/>
              </a:ext>
            </a:extLst>
          </p:cNvPr>
          <p:cNvSpPr/>
          <p:nvPr/>
        </p:nvSpPr>
        <p:spPr>
          <a:xfrm>
            <a:off x="3866270" y="1696030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</a:rPr>
              <a:t>להקשיב למוזיקה ולרקוד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6C2E24E-66C6-4336-B484-A0A042750AF7}"/>
              </a:ext>
            </a:extLst>
          </p:cNvPr>
          <p:cNvSpPr/>
          <p:nvPr/>
        </p:nvSpPr>
        <p:spPr>
          <a:xfrm>
            <a:off x="797169" y="1696030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</a:rPr>
              <a:t>לשמוע סיפור</a:t>
            </a: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6954CC68-A150-4B1A-A55F-D38886CC8357}"/>
              </a:ext>
            </a:extLst>
          </p:cNvPr>
          <p:cNvSpPr/>
          <p:nvPr/>
        </p:nvSpPr>
        <p:spPr>
          <a:xfrm>
            <a:off x="6935371" y="4271442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</a:rPr>
              <a:t>לשחק במשחק הרכבה</a:t>
            </a: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  <a:p>
            <a:pPr algn="ct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D645269A-2E60-48DF-91D2-CB9947BDAE3C}"/>
              </a:ext>
            </a:extLst>
          </p:cNvPr>
          <p:cNvSpPr/>
          <p:nvPr/>
        </p:nvSpPr>
        <p:spPr>
          <a:xfrm>
            <a:off x="3818514" y="4271442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dirty="0">
                <a:solidFill>
                  <a:schemeClr val="tx1"/>
                </a:solidFill>
              </a:rPr>
              <a:t>לשחק במטבח</a:t>
            </a: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471255AC-0868-44BD-81B3-C88301381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45" y="4763934"/>
            <a:ext cx="1830881" cy="1830881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C854E947-BA08-820B-6933-8C6DAD6850D8}"/>
              </a:ext>
            </a:extLst>
          </p:cNvPr>
          <p:cNvSpPr txBox="1"/>
          <p:nvPr/>
        </p:nvSpPr>
        <p:spPr>
          <a:xfrm>
            <a:off x="0" y="478302"/>
            <a:ext cx="9906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מה אני יכול/ה לעשות בבית?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3292C1C1-E6DB-110E-6EA2-3E1B17C77505}"/>
              </a:ext>
            </a:extLst>
          </p:cNvPr>
          <p:cNvSpPr/>
          <p:nvPr/>
        </p:nvSpPr>
        <p:spPr>
          <a:xfrm>
            <a:off x="797169" y="4271442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dirty="0">
                <a:solidFill>
                  <a:schemeClr val="tx1"/>
                </a:solidFill>
              </a:rPr>
              <a:t>לבחור משהו אחר</a:t>
            </a: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  <a:p>
            <a:pPr algn="ctr" rtl="1"/>
            <a:endParaRPr lang="he-IL" sz="2000" dirty="0">
              <a:solidFill>
                <a:schemeClr val="tx1"/>
              </a:solidFill>
            </a:endParaRPr>
          </a:p>
        </p:txBody>
      </p:sp>
      <p:pic>
        <p:nvPicPr>
          <p:cNvPr id="16" name="תמונה 15" descr="תמונה שמכילה שרטוט, ציור, איור, אספקת משרד&#10;&#10;התיאור נוצר באופן אוטומטי">
            <a:extLst>
              <a:ext uri="{FF2B5EF4-FFF2-40B4-BE49-F238E27FC236}">
                <a16:creationId xmlns:a16="http://schemas.microsoft.com/office/drawing/2014/main" id="{5D6A40DA-BAB7-016E-4A02-695ECB822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64" y="2342028"/>
            <a:ext cx="1340486" cy="1340486"/>
          </a:xfrm>
          <a:prstGeom prst="rect">
            <a:avLst/>
          </a:prstGeom>
        </p:spPr>
      </p:pic>
      <p:pic>
        <p:nvPicPr>
          <p:cNvPr id="18" name="תמונה 17" descr="תמונה שמכילה אומנות קליפיפם, איור, סרט מצויר, אומנות&#10;&#10;התיאור נוצר באופן אוטומטי">
            <a:extLst>
              <a:ext uri="{FF2B5EF4-FFF2-40B4-BE49-F238E27FC236}">
                <a16:creationId xmlns:a16="http://schemas.microsoft.com/office/drawing/2014/main" id="{0C8417BA-8D8F-30BD-D0D9-DF3ACBC76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371" y="2395583"/>
            <a:ext cx="1340486" cy="1340486"/>
          </a:xfrm>
          <a:prstGeom prst="rect">
            <a:avLst/>
          </a:prstGeom>
        </p:spPr>
      </p:pic>
      <p:pic>
        <p:nvPicPr>
          <p:cNvPr id="20" name="תמונה 19" descr="תמונה שמכילה ציור, איור, סרט מצויר, אנימציה&#10;&#10;התיאור נוצר באופן אוטומטי">
            <a:extLst>
              <a:ext uri="{FF2B5EF4-FFF2-40B4-BE49-F238E27FC236}">
                <a16:creationId xmlns:a16="http://schemas.microsoft.com/office/drawing/2014/main" id="{A6A5427E-C868-7346-6643-5F962E3626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255" y="2582927"/>
            <a:ext cx="1340486" cy="1340486"/>
          </a:xfrm>
          <a:prstGeom prst="rect">
            <a:avLst/>
          </a:prstGeom>
        </p:spPr>
      </p:pic>
      <p:pic>
        <p:nvPicPr>
          <p:cNvPr id="21" name="תמונה 20" descr="תמונה שמכילה סרט מצויר, ציור, נר, פני אדם&#10;&#10;התיאור נוצר באופן אוטומטי">
            <a:extLst>
              <a:ext uri="{FF2B5EF4-FFF2-40B4-BE49-F238E27FC236}">
                <a16:creationId xmlns:a16="http://schemas.microsoft.com/office/drawing/2014/main" id="{5B5CEC5B-944C-6677-8740-EFAE7EFEA5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301" y="4763933"/>
            <a:ext cx="1830881" cy="1830881"/>
          </a:xfrm>
          <a:prstGeom prst="rect">
            <a:avLst/>
          </a:prstGeom>
        </p:spPr>
      </p:pic>
      <p:pic>
        <p:nvPicPr>
          <p:cNvPr id="22" name="תמונה 21" descr="תמונה שמכילה עיצוב&#10;&#10;התיאור נוצר באופן אוטומטי">
            <a:extLst>
              <a:ext uri="{FF2B5EF4-FFF2-40B4-BE49-F238E27FC236}">
                <a16:creationId xmlns:a16="http://schemas.microsoft.com/office/drawing/2014/main" id="{D059F1FA-2DFC-6744-710C-9E29442884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86" y="1968455"/>
            <a:ext cx="2087631" cy="2087631"/>
          </a:xfrm>
          <a:prstGeom prst="rect">
            <a:avLst/>
          </a:prstGeom>
        </p:spPr>
      </p:pic>
      <p:pic>
        <p:nvPicPr>
          <p:cNvPr id="23" name="תמונה 22" descr="תמונה שמכילה אומנות קליפיפם, חיוך, איור, אמוטיקון&#10;&#10;התיאור נוצר באופן אוטומטי">
            <a:extLst>
              <a:ext uri="{FF2B5EF4-FFF2-40B4-BE49-F238E27FC236}">
                <a16:creationId xmlns:a16="http://schemas.microsoft.com/office/drawing/2014/main" id="{5A07C616-3A1D-AF6B-4689-2081072592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74" y="5031044"/>
            <a:ext cx="1563770" cy="1563770"/>
          </a:xfrm>
          <a:prstGeom prst="rect">
            <a:avLst/>
          </a:prstGeom>
        </p:spPr>
      </p:pic>
      <p:sp>
        <p:nvSpPr>
          <p:cNvPr id="24" name="בועת דיבור: מלבן עם פינות מעוגלות 23">
            <a:extLst>
              <a:ext uri="{FF2B5EF4-FFF2-40B4-BE49-F238E27FC236}">
                <a16:creationId xmlns:a16="http://schemas.microsoft.com/office/drawing/2014/main" id="{AAEF10C0-3728-7C8B-C8C1-B03E3E6F5491}"/>
              </a:ext>
            </a:extLst>
          </p:cNvPr>
          <p:cNvSpPr/>
          <p:nvPr/>
        </p:nvSpPr>
        <p:spPr>
          <a:xfrm>
            <a:off x="2344763" y="4997193"/>
            <a:ext cx="701748" cy="435935"/>
          </a:xfrm>
          <a:prstGeom prst="wedgeRoundRectCallout">
            <a:avLst>
              <a:gd name="adj1" fmla="val -60227"/>
              <a:gd name="adj2" fmla="val 94207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0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73F5FCCE-113B-4A26-BB9B-1708AD660F45}"/>
              </a:ext>
            </a:extLst>
          </p:cNvPr>
          <p:cNvSpPr/>
          <p:nvPr/>
        </p:nvSpPr>
        <p:spPr>
          <a:xfrm>
            <a:off x="6797147" y="2738021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800" dirty="0">
              <a:solidFill>
                <a:schemeClr val="tx1"/>
              </a:solidFill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E490473B-3AAC-4C96-BA7E-3FD91849BA31}"/>
              </a:ext>
            </a:extLst>
          </p:cNvPr>
          <p:cNvSpPr/>
          <p:nvPr/>
        </p:nvSpPr>
        <p:spPr>
          <a:xfrm>
            <a:off x="3728046" y="2738021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6C2E24E-66C6-4336-B484-A0A042750AF7}"/>
              </a:ext>
            </a:extLst>
          </p:cNvPr>
          <p:cNvSpPr/>
          <p:nvPr/>
        </p:nvSpPr>
        <p:spPr>
          <a:xfrm>
            <a:off x="658945" y="2738021"/>
            <a:ext cx="2588456" cy="2323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C854E947-BA08-820B-6933-8C6DAD6850D8}"/>
              </a:ext>
            </a:extLst>
          </p:cNvPr>
          <p:cNvSpPr txBox="1"/>
          <p:nvPr/>
        </p:nvSpPr>
        <p:spPr>
          <a:xfrm>
            <a:off x="0" y="478302"/>
            <a:ext cx="9906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מה אני יכול/ה לעשות בבית?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19C3A516-E435-62E3-6114-60E26B7782DA}"/>
              </a:ext>
            </a:extLst>
          </p:cNvPr>
          <p:cNvSpPr txBox="1"/>
          <p:nvPr/>
        </p:nvSpPr>
        <p:spPr>
          <a:xfrm>
            <a:off x="120503" y="1192662"/>
            <a:ext cx="9906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אפשר לצייר או לכתוב</a:t>
            </a:r>
          </a:p>
          <a:p>
            <a:pPr algn="ctr" rtl="1"/>
            <a:r>
              <a:rPr lang="he-IL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עוד רעיונות</a:t>
            </a:r>
          </a:p>
        </p:txBody>
      </p:sp>
    </p:spTree>
    <p:extLst>
      <p:ext uri="{BB962C8B-B14F-4D97-AF65-F5344CB8AC3E}">
        <p14:creationId xmlns:p14="http://schemas.microsoft.com/office/powerpoint/2010/main" val="428523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עוד מעט נוכל לצאת החוצה,</a:t>
            </a:r>
          </a:p>
          <a:p>
            <a:pPr algn="ctr" rtl="1"/>
            <a:r>
              <a:rPr lang="he-IL" sz="4800" dirty="0"/>
              <a:t>ובינתיים אני אהיה בבית ואשחק </a:t>
            </a:r>
            <a:br>
              <a:rPr lang="en-US" sz="4800" dirty="0"/>
            </a:br>
            <a:r>
              <a:rPr lang="he-IL" sz="4800" dirty="0"/>
              <a:t>במה שבחרתי!</a:t>
            </a:r>
          </a:p>
        </p:txBody>
      </p:sp>
      <p:pic>
        <p:nvPicPr>
          <p:cNvPr id="3" name="תמונה 2" descr="תמונה שמכילה אומנות קליפיפם, חיוך, איור, סרטים מצוירים&#10;&#10;התיאור נוצר באופן אוטומטי">
            <a:extLst>
              <a:ext uri="{FF2B5EF4-FFF2-40B4-BE49-F238E27FC236}">
                <a16:creationId xmlns:a16="http://schemas.microsoft.com/office/drawing/2014/main" id="{1AC73430-826B-913A-D115-9982BCF8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34"/>
          <a:stretch/>
        </p:blipFill>
        <p:spPr>
          <a:xfrm>
            <a:off x="2790654" y="2956517"/>
            <a:ext cx="4324691" cy="2870125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4725F89-C6A0-A66B-1548-95B1706D7070}"/>
              </a:ext>
            </a:extLst>
          </p:cNvPr>
          <p:cNvSpPr txBox="1"/>
          <p:nvPr/>
        </p:nvSpPr>
        <p:spPr>
          <a:xfrm rot="5400000">
            <a:off x="-2458779" y="3310517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מחבר התמונות: </a:t>
            </a:r>
            <a:r>
              <a:rPr lang="en-US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Sergio Palao. </a:t>
            </a:r>
            <a:r>
              <a:rPr lang="he-IL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מקור: </a:t>
            </a:r>
            <a:r>
              <a:rPr lang="en-US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  <a:hlinkClick r:id="rId3"/>
              </a:rPr>
              <a:t>ARASAAC (http://www.arasaac.org)</a:t>
            </a:r>
            <a:r>
              <a:rPr lang="en-US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. </a:t>
            </a:r>
            <a:endParaRPr lang="en-US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  <a:p>
            <a:pPr algn="r" rtl="1"/>
            <a:r>
              <a:rPr lang="he-IL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רישיון: </a:t>
            </a:r>
            <a:r>
              <a:rPr lang="en-US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CC (BY-NC-SA). </a:t>
            </a:r>
            <a:r>
              <a:rPr lang="he-IL" b="0" i="0" dirty="0">
                <a:solidFill>
                  <a:srgbClr val="000000"/>
                </a:solidFill>
                <a:effectLst/>
                <a:latin typeface="Assistant" pitchFamily="2" charset="-79"/>
                <a:cs typeface="Assistant" pitchFamily="2" charset="-79"/>
              </a:rPr>
              <a:t>בעלים: ממשלת ארגון (ספרד)</a:t>
            </a:r>
            <a:endParaRPr lang="he-IL" dirty="0">
              <a:solidFill>
                <a:srgbClr val="000000"/>
              </a:solidFill>
              <a:effectLst/>
              <a:latin typeface="Assistant" pitchFamily="2" charset="-79"/>
              <a:cs typeface="Assistant" pitchFamily="2" charset="-79"/>
            </a:endParaRPr>
          </a:p>
        </p:txBody>
      </p:sp>
      <p:pic>
        <p:nvPicPr>
          <p:cNvPr id="5" name="officeArt object">
            <a:extLst>
              <a:ext uri="{FF2B5EF4-FFF2-40B4-BE49-F238E27FC236}">
                <a16:creationId xmlns:a16="http://schemas.microsoft.com/office/drawing/2014/main" id="{BBED0BDE-B0BC-22E4-4721-AA7BF6D16C0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5400000">
            <a:off x="-584835" y="621767"/>
            <a:ext cx="1889760" cy="72009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48635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633046" y="478302"/>
            <a:ext cx="869383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קוראים לי 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</a:p>
          <a:p>
            <a:pPr algn="ctr" rtl="1"/>
            <a:endParaRPr lang="he-IL" sz="4800" dirty="0"/>
          </a:p>
          <a:p>
            <a:pPr algn="ctr" rtl="1"/>
            <a:endParaRPr lang="he-IL" sz="4800" dirty="0"/>
          </a:p>
          <a:p>
            <a:pPr algn="ctr" rtl="1"/>
            <a:endParaRPr lang="he-IL" sz="4800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FCCE7C3-3B54-B1CE-96C6-7BAFF5525292}"/>
              </a:ext>
            </a:extLst>
          </p:cNvPr>
          <p:cNvSpPr txBox="1"/>
          <p:nvPr/>
        </p:nvSpPr>
        <p:spPr>
          <a:xfrm rot="20101002">
            <a:off x="606082" y="3013502"/>
            <a:ext cx="869383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תמונה של הילד/ה</a:t>
            </a:r>
          </a:p>
        </p:txBody>
      </p:sp>
    </p:spTree>
    <p:extLst>
      <p:ext uri="{BB962C8B-B14F-4D97-AF65-F5344CB8AC3E}">
        <p14:creationId xmlns:p14="http://schemas.microsoft.com/office/powerpoint/2010/main" val="24816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633046" y="478302"/>
            <a:ext cx="869383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אני גר/ה ב</a:t>
            </a:r>
            <a:r>
              <a:rPr lang="he-IL" sz="4800" dirty="0">
                <a:highlight>
                  <a:srgbClr val="FFFF00"/>
                </a:highlight>
              </a:rPr>
              <a:t> ... </a:t>
            </a:r>
            <a:r>
              <a:rPr lang="he-IL" sz="4800" dirty="0"/>
              <a:t>עם</a:t>
            </a:r>
          </a:p>
          <a:p>
            <a:pPr algn="ctr" rtl="1"/>
            <a:r>
              <a:rPr lang="he-IL" sz="4800" dirty="0"/>
              <a:t>אמא 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  <a:r>
              <a:rPr lang="he-IL" sz="4800" dirty="0"/>
              <a:t>, אבא </a:t>
            </a:r>
            <a:r>
              <a:rPr lang="he-IL" sz="4800" dirty="0">
                <a:highlight>
                  <a:srgbClr val="FFFF00"/>
                </a:highlight>
              </a:rPr>
              <a:t>... </a:t>
            </a:r>
            <a:r>
              <a:rPr lang="he-IL" sz="4800" dirty="0"/>
              <a:t>ואחי 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  <a:endParaRPr lang="he-IL" sz="4800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C801C1A-4610-0C95-47C6-BA56F2FD1754}"/>
              </a:ext>
            </a:extLst>
          </p:cNvPr>
          <p:cNvSpPr txBox="1"/>
          <p:nvPr/>
        </p:nvSpPr>
        <p:spPr>
          <a:xfrm>
            <a:off x="633046" y="4947521"/>
            <a:ext cx="869383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יש לנו גם חתול/כלב בשם 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  <a:endParaRPr lang="he-IL" sz="4800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F53B9C2-0DB9-558A-C8D9-C3B8BDA7ADD0}"/>
              </a:ext>
            </a:extLst>
          </p:cNvPr>
          <p:cNvSpPr txBox="1"/>
          <p:nvPr/>
        </p:nvSpPr>
        <p:spPr>
          <a:xfrm rot="20101002">
            <a:off x="606083" y="3013500"/>
            <a:ext cx="869383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תמונה של המשפחה</a:t>
            </a:r>
          </a:p>
        </p:txBody>
      </p:sp>
    </p:spTree>
    <p:extLst>
      <p:ext uri="{BB962C8B-B14F-4D97-AF65-F5344CB8AC3E}">
        <p14:creationId xmlns:p14="http://schemas.microsoft.com/office/powerpoint/2010/main" val="61365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633046" y="478302"/>
            <a:ext cx="869383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בדרך כלל אני </a:t>
            </a:r>
            <a:r>
              <a:rPr lang="he-IL" sz="4800" dirty="0" err="1"/>
              <a:t>הולכ</a:t>
            </a:r>
            <a:r>
              <a:rPr lang="he-IL" sz="4800" dirty="0"/>
              <a:t>/ת לגן 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  <a:endParaRPr lang="he-IL" sz="4800" dirty="0"/>
          </a:p>
          <a:p>
            <a:pPr algn="ctr" rtl="1"/>
            <a:endParaRPr lang="he-IL" sz="4800" dirty="0"/>
          </a:p>
          <a:p>
            <a:pPr algn="ctr" rtl="1"/>
            <a:endParaRPr lang="he-IL" sz="4800" dirty="0"/>
          </a:p>
          <a:p>
            <a:pPr algn="ctr" rtl="1"/>
            <a:endParaRPr lang="he-IL" sz="4800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DC5BA09-A4A9-C383-3D9F-9BCF11662D8D}"/>
              </a:ext>
            </a:extLst>
          </p:cNvPr>
          <p:cNvSpPr txBox="1"/>
          <p:nvPr/>
        </p:nvSpPr>
        <p:spPr>
          <a:xfrm rot="20101002">
            <a:off x="606082" y="2644171"/>
            <a:ext cx="869383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תמונה של הגן</a:t>
            </a:r>
          </a:p>
          <a:p>
            <a:pPr algn="ctr" rtl="1"/>
            <a:r>
              <a:rPr lang="he-IL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או של הילד/ה בגן</a:t>
            </a:r>
          </a:p>
        </p:txBody>
      </p:sp>
    </p:spTree>
    <p:extLst>
      <p:ext uri="{BB962C8B-B14F-4D97-AF65-F5344CB8AC3E}">
        <p14:creationId xmlns:p14="http://schemas.microsoft.com/office/powerpoint/2010/main" val="44949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633046" y="478302"/>
            <a:ext cx="869383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בזמן האחרון אני נשאר/ת בבית,</a:t>
            </a:r>
          </a:p>
          <a:p>
            <a:pPr algn="ctr" rtl="1"/>
            <a:r>
              <a:rPr lang="he-IL" sz="4800" dirty="0"/>
              <a:t>כי יש אזעקות</a:t>
            </a:r>
          </a:p>
        </p:txBody>
      </p:sp>
      <p:pic>
        <p:nvPicPr>
          <p:cNvPr id="3" name="תמונה 2" descr="תמונה שמכילה סרט מצויר, שחור ולבן, אומנות, עיצוב&#10;&#10;התיאור נוצר באופן אוטומטי">
            <a:extLst>
              <a:ext uri="{FF2B5EF4-FFF2-40B4-BE49-F238E27FC236}">
                <a16:creationId xmlns:a16="http://schemas.microsoft.com/office/drawing/2014/main" id="{73D30D9A-655A-F8E1-C5AB-E36294CD0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55" y="2535865"/>
            <a:ext cx="3174603" cy="3174603"/>
          </a:xfrm>
          <a:prstGeom prst="rect">
            <a:avLst/>
          </a:prstGeom>
        </p:spPr>
      </p:pic>
      <p:pic>
        <p:nvPicPr>
          <p:cNvPr id="5" name="תמונה 4" descr="תמונה שמכילה מלבן, ריבוע, צילום מסך, עיצוב&#10;&#10;התיאור נוצר באופן אוטומטי">
            <a:extLst>
              <a:ext uri="{FF2B5EF4-FFF2-40B4-BE49-F238E27FC236}">
                <a16:creationId xmlns:a16="http://schemas.microsoft.com/office/drawing/2014/main" id="{0B58E8E0-5E25-C75A-B5C0-6DE82EEB9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150" y="2238153"/>
            <a:ext cx="4025207" cy="402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1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לאזעקה יש צליל עולה ויורד,</a:t>
            </a:r>
          </a:p>
          <a:p>
            <a:pPr algn="ctr" rtl="1"/>
            <a:r>
              <a:rPr lang="he-IL" sz="4800" dirty="0"/>
              <a:t>לפעמים הוא חזק ולפעמים הוא חלש</a:t>
            </a:r>
          </a:p>
        </p:txBody>
      </p:sp>
      <p:pic>
        <p:nvPicPr>
          <p:cNvPr id="3" name="תמונה 2" descr="תמונה שמכילה סרט מצויר, שחור ולבן, אומנות, עיצוב&#10;&#10;התיאור נוצר באופן אוטומטי">
            <a:extLst>
              <a:ext uri="{FF2B5EF4-FFF2-40B4-BE49-F238E27FC236}">
                <a16:creationId xmlns:a16="http://schemas.microsoft.com/office/drawing/2014/main" id="{2EDFEAF0-F396-687C-1EA4-A059EF161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11" y="3295127"/>
            <a:ext cx="1691361" cy="1691361"/>
          </a:xfrm>
          <a:prstGeom prst="rect">
            <a:avLst/>
          </a:prstGeom>
        </p:spPr>
      </p:pic>
      <p:pic>
        <p:nvPicPr>
          <p:cNvPr id="4" name="תמונה 3" descr="תמונה שמכילה סרט מצויר, שחור ולבן, אומנות, עיצוב&#10;&#10;התיאור נוצר באופן אוטומטי">
            <a:extLst>
              <a:ext uri="{FF2B5EF4-FFF2-40B4-BE49-F238E27FC236}">
                <a16:creationId xmlns:a16="http://schemas.microsoft.com/office/drawing/2014/main" id="{41D67E48-6C73-6B88-43E9-146F11AB0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021" y="2287198"/>
            <a:ext cx="3707218" cy="3707218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6DB9CB0-6D8F-D602-B71F-347E26F0A720}"/>
              </a:ext>
            </a:extLst>
          </p:cNvPr>
          <p:cNvSpPr txBox="1"/>
          <p:nvPr/>
        </p:nvSpPr>
        <p:spPr>
          <a:xfrm>
            <a:off x="2436237" y="5402655"/>
            <a:ext cx="9906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b="1" dirty="0"/>
              <a:t>חזק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8638E8B-11B9-71DE-AC5D-2010F38318AC}"/>
              </a:ext>
            </a:extLst>
          </p:cNvPr>
          <p:cNvSpPr txBox="1"/>
          <p:nvPr/>
        </p:nvSpPr>
        <p:spPr>
          <a:xfrm>
            <a:off x="-2230074" y="5402655"/>
            <a:ext cx="9906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b="1" dirty="0"/>
              <a:t>חלש</a:t>
            </a:r>
          </a:p>
        </p:txBody>
      </p:sp>
    </p:spTree>
    <p:extLst>
      <p:ext uri="{BB962C8B-B14F-4D97-AF65-F5344CB8AC3E}">
        <p14:creationId xmlns:p14="http://schemas.microsoft.com/office/powerpoint/2010/main" val="101332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האזעקה שומרת עלינו,</a:t>
            </a:r>
          </a:p>
          <a:p>
            <a:pPr algn="ctr" rtl="1"/>
            <a:r>
              <a:rPr lang="he-IL" sz="4800" dirty="0"/>
              <a:t>היא אומרת לנו ללכת לממ"ד </a:t>
            </a:r>
            <a:br>
              <a:rPr lang="en-US" sz="4800" dirty="0"/>
            </a:br>
            <a:r>
              <a:rPr lang="he-IL" sz="4800" dirty="0"/>
              <a:t>בבית שלנו ב</a:t>
            </a:r>
            <a:r>
              <a:rPr lang="he-IL" sz="4800" dirty="0">
                <a:highlight>
                  <a:srgbClr val="FFFF00"/>
                </a:highlight>
              </a:rPr>
              <a:t>...</a:t>
            </a:r>
          </a:p>
        </p:txBody>
      </p:sp>
      <p:pic>
        <p:nvPicPr>
          <p:cNvPr id="4" name="תמונה 3" descr="תמונה שמכילה מלבן, ריבוע, צילום מסך, עיצוב&#10;&#10;התיאור נוצר באופן אוטומטי">
            <a:extLst>
              <a:ext uri="{FF2B5EF4-FFF2-40B4-BE49-F238E27FC236}">
                <a16:creationId xmlns:a16="http://schemas.microsoft.com/office/drawing/2014/main" id="{01A5795E-E01C-7B3E-1135-493F64E30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96" y="2786626"/>
            <a:ext cx="4025207" cy="4025207"/>
          </a:xfrm>
          <a:prstGeom prst="rect">
            <a:avLst/>
          </a:prstGeom>
        </p:spPr>
      </p:pic>
      <p:pic>
        <p:nvPicPr>
          <p:cNvPr id="3" name="תמונה 2" descr="תמונה שמכילה אומנות קליפיפם, גרפיקה, עיצוב גרפי, איור&#10;&#10;התיאור נוצר באופן אוטומטי">
            <a:extLst>
              <a:ext uri="{FF2B5EF4-FFF2-40B4-BE49-F238E27FC236}">
                <a16:creationId xmlns:a16="http://schemas.microsoft.com/office/drawing/2014/main" id="{DEA6A649-A615-7103-D0B2-D468A17940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7" t="37356" r="67556" b="39883"/>
          <a:stretch/>
        </p:blipFill>
        <p:spPr>
          <a:xfrm>
            <a:off x="4952999" y="4241019"/>
            <a:ext cx="1207465" cy="11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בגלל שיש אזעקות, צריך להישאר</a:t>
            </a:r>
          </a:p>
          <a:p>
            <a:pPr algn="ctr" rtl="1"/>
            <a:r>
              <a:rPr lang="he-IL" sz="4800" dirty="0"/>
              <a:t>הרבה זמן בבית</a:t>
            </a:r>
          </a:p>
        </p:txBody>
      </p:sp>
      <p:pic>
        <p:nvPicPr>
          <p:cNvPr id="6" name="תמונה 5" descr="תמונה שמכילה סרט מצויר, שחור ולבן, אומנות, עיצוב&#10;&#10;התיאור נוצר באופן אוטומטי">
            <a:extLst>
              <a:ext uri="{FF2B5EF4-FFF2-40B4-BE49-F238E27FC236}">
                <a16:creationId xmlns:a16="http://schemas.microsoft.com/office/drawing/2014/main" id="{45B80242-BB9A-9428-19B9-F4B6B395E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55" y="2535865"/>
            <a:ext cx="3174603" cy="3174603"/>
          </a:xfrm>
          <a:prstGeom prst="rect">
            <a:avLst/>
          </a:prstGeom>
        </p:spPr>
      </p:pic>
      <p:pic>
        <p:nvPicPr>
          <p:cNvPr id="7" name="תמונה 6" descr="תמונה שמכילה מלבן, ריבוע, צילום מסך, עיצוב&#10;&#10;התיאור נוצר באופן אוטומטי">
            <a:extLst>
              <a:ext uri="{FF2B5EF4-FFF2-40B4-BE49-F238E27FC236}">
                <a16:creationId xmlns:a16="http://schemas.microsoft.com/office/drawing/2014/main" id="{52AEC781-CA5D-3765-F7D4-0DBE2ED4EE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150" y="2238153"/>
            <a:ext cx="4025207" cy="402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5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1D80B59-4EF3-4860-848E-EB5AD90EF2E1}"/>
              </a:ext>
            </a:extLst>
          </p:cNvPr>
          <p:cNvSpPr txBox="1"/>
          <p:nvPr/>
        </p:nvSpPr>
        <p:spPr>
          <a:xfrm>
            <a:off x="0" y="478302"/>
            <a:ext cx="9906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dirty="0"/>
              <a:t>זה קשה לי להישאר בבית כל כך</a:t>
            </a:r>
          </a:p>
          <a:p>
            <a:pPr algn="ctr" rtl="1"/>
            <a:r>
              <a:rPr lang="he-IL" sz="4800" dirty="0"/>
              <a:t>הרבה זמן, אני רוצה לצאת החוצה,</a:t>
            </a:r>
          </a:p>
          <a:p>
            <a:pPr algn="ctr" rtl="1"/>
            <a:r>
              <a:rPr lang="he-IL" sz="4800" dirty="0"/>
              <a:t>ללכת לגן שעשועים ולהשתולל</a:t>
            </a:r>
          </a:p>
        </p:txBody>
      </p:sp>
      <p:pic>
        <p:nvPicPr>
          <p:cNvPr id="3" name="תמונה 2" descr="תמונה שמכילה אומנות קליפיפם, ציור, סרט מצויר, מגרש משחקים&#10;&#10;התיאור נוצר באופן אוטומטי">
            <a:extLst>
              <a:ext uri="{FF2B5EF4-FFF2-40B4-BE49-F238E27FC236}">
                <a16:creationId xmlns:a16="http://schemas.microsoft.com/office/drawing/2014/main" id="{7AFC2157-9DBB-D464-0120-4EFABDF9A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22" y="2594738"/>
            <a:ext cx="3986816" cy="3986816"/>
          </a:xfrm>
          <a:prstGeom prst="rect">
            <a:avLst/>
          </a:prstGeom>
        </p:spPr>
      </p:pic>
      <p:pic>
        <p:nvPicPr>
          <p:cNvPr id="4" name="תמונה 3" descr="תמונה שמכילה אומנות קליפיפם, חיוך, איור, אמוטיקון&#10;&#10;התיאור נוצר באופן אוטומטי">
            <a:extLst>
              <a:ext uri="{FF2B5EF4-FFF2-40B4-BE49-F238E27FC236}">
                <a16:creationId xmlns:a16="http://schemas.microsoft.com/office/drawing/2014/main" id="{258D6B54-5F9B-8FC2-8CDC-B14224741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69" y="2786626"/>
            <a:ext cx="3573324" cy="357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102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sha">
      <a:majorFont>
        <a:latin typeface="Gisha"/>
        <a:ea typeface=""/>
        <a:cs typeface="Gisha"/>
      </a:majorFont>
      <a:minorFont>
        <a:latin typeface="Gisha"/>
        <a:ea typeface=""/>
        <a:cs typeface="Gish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דף חלק" id="{B10AAC3A-42F8-4874-8C8F-2FF0EC705A6A}" vid="{65DFCA9F-6D91-4A9B-9654-8A062020B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דף חלק</Template>
  <TotalTime>81</TotalTime>
  <Words>221</Words>
  <Application>Microsoft Office PowerPoint</Application>
  <PresentationFormat>נייר A4 ‏(210x297 מ"מ)</PresentationFormat>
  <Paragraphs>59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Assistant</vt:lpstr>
      <vt:lpstr>Gisha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REUT NEGRIN</dc:creator>
  <cp:lastModifiedBy>Reut Negrin</cp:lastModifiedBy>
  <cp:revision>32</cp:revision>
  <dcterms:created xsi:type="dcterms:W3CDTF">2021-05-27T16:15:29Z</dcterms:created>
  <dcterms:modified xsi:type="dcterms:W3CDTF">2023-10-12T07:49:35Z</dcterms:modified>
</cp:coreProperties>
</file>