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CWhuTnMC5CEepSWfSuhknKTF7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w-IL" dirty="0"/>
              <a:t>אני</a:t>
            </a:r>
            <a:r>
              <a:rPr lang="he-IL" dirty="0"/>
              <a:t> (</a:t>
            </a:r>
            <a:r>
              <a:rPr lang="he-IL" dirty="0">
                <a:highlight>
                  <a:srgbClr val="FFFF00"/>
                </a:highlight>
              </a:rPr>
              <a:t>שם הילד.ה</a:t>
            </a:r>
            <a:r>
              <a:rPr lang="he-IL" dirty="0"/>
              <a:t>)</a:t>
            </a:r>
            <a:r>
              <a:rPr lang="iw-IL" dirty="0"/>
              <a:t> הולך להסתפר</a:t>
            </a:r>
            <a:endParaRPr dirty="0"/>
          </a:p>
        </p:txBody>
      </p:sp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2F8B8E53-93E8-A964-B9DF-95D13945D5C6}"/>
              </a:ext>
            </a:extLst>
          </p:cNvPr>
          <p:cNvSpPr/>
          <p:nvPr/>
        </p:nvSpPr>
        <p:spPr>
          <a:xfrm>
            <a:off x="5610536" y="3809940"/>
            <a:ext cx="932329" cy="122413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תמונת הילד.ה</a:t>
            </a:r>
            <a:endParaRPr sz="1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10245-51C7-25FB-EE0E-81D3DCA88DA2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" name="Google Shape;109;p5" descr="היבואן - מהיבואן לצרכן | מכונת תספורת Panasonic ER1611 פנסוניק יפן יבואן  רשמי | מכונות תספורת">
            <a:extLst>
              <a:ext uri="{FF2B5EF4-FFF2-40B4-BE49-F238E27FC236}">
                <a16:creationId xmlns:a16="http://schemas.microsoft.com/office/drawing/2014/main" id="{93424900-0CB4-6B57-C90D-4355D2E1ED0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244041" y="3713643"/>
            <a:ext cx="1516689" cy="151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0;p5" descr="DMI Left Handed Cutting Scissors (6 inch) - Black | Hairdressing Scissors |  Capital Hair &amp; Beauty">
            <a:extLst>
              <a:ext uri="{FF2B5EF4-FFF2-40B4-BE49-F238E27FC236}">
                <a16:creationId xmlns:a16="http://schemas.microsoft.com/office/drawing/2014/main" id="{CA31320F-D4E4-64D7-8F19-D72B7551B3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263" b="16263"/>
          <a:stretch/>
        </p:blipFill>
        <p:spPr>
          <a:xfrm flipH="1">
            <a:off x="3490363" y="3886008"/>
            <a:ext cx="1588752" cy="10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1;p5" descr="Buy Hair Brush Wide Tooth Comb Black ABS Plastic Heat-resistant Large Wide  Tooth Comb For Hair Styling Tool &amp; Hair Tools">
            <a:extLst>
              <a:ext uri="{FF2B5EF4-FFF2-40B4-BE49-F238E27FC236}">
                <a16:creationId xmlns:a16="http://schemas.microsoft.com/office/drawing/2014/main" id="{B51455A5-1B2F-5252-03E0-FFFA24A634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0704" r="30704"/>
          <a:stretch/>
        </p:blipFill>
        <p:spPr>
          <a:xfrm flipH="1">
            <a:off x="2255466" y="3513860"/>
            <a:ext cx="741852" cy="19223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4AF913-21B8-2307-BF05-E2EF07B7B69B}"/>
              </a:ext>
            </a:extLst>
          </p:cNvPr>
          <p:cNvSpPr txBox="1"/>
          <p:nvPr/>
        </p:nvSpPr>
        <p:spPr>
          <a:xfrm>
            <a:off x="159328" y="6389885"/>
            <a:ext cx="1747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יצרה מיכל בינימין</a:t>
            </a:r>
            <a:endParaRPr lang="en-I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/>
              <a:t>הספר יגזור את השיער שלי, והוא לא יכאיב לי.</a:t>
            </a:r>
            <a:endParaRPr/>
          </a:p>
        </p:txBody>
      </p:sp>
      <p:pic>
        <p:nvPicPr>
          <p:cNvPr id="146" name="Google Shape;146;p10" descr="Affordable Childrens Hairdressers Exeter | Dry Cut | Style | Finish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37373" y="1825625"/>
            <a:ext cx="631725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B0CAA6-86F5-5DEC-7A60-A87BD91865FB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/>
              <a:t>אם אני אפחד, אמא או אבא יחזיקו לי את היד.</a:t>
            </a:r>
            <a:endParaRPr/>
          </a:p>
        </p:txBody>
      </p:sp>
      <p:pic>
        <p:nvPicPr>
          <p:cNvPr id="152" name="Google Shape;152;p11" descr="Mother Holding Hand Of Her Daughter. - Bay Area Legal Ai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79309" y="2023413"/>
            <a:ext cx="5833381" cy="3955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AB166A-D608-3F6A-FD95-344AB626EEBE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/>
              <a:t>ובסוף תהייה לי תספורת חדשה!</a:t>
            </a:r>
            <a:endParaRPr/>
          </a:p>
        </p:txBody>
      </p:sp>
      <p:pic>
        <p:nvPicPr>
          <p:cNvPr id="158" name="Google Shape;158;p12" descr="Taking the stress out of children's haircuts – Neocap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00500" y="1905794"/>
            <a:ext cx="4191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9C483D-23A6-E666-F84E-422E04D466B5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e-IL" dirty="0"/>
              <a:t>מחר </a:t>
            </a:r>
            <a:r>
              <a:rPr lang="iw-IL" dirty="0"/>
              <a:t>אמא תיקח אותי לספר כדי להסתפר</a:t>
            </a:r>
            <a:endParaRPr dirty="0"/>
          </a:p>
        </p:txBody>
      </p:sp>
      <p:pic>
        <p:nvPicPr>
          <p:cNvPr id="90" name="Google Shape;90;p2" descr="University Barber Shop: a Campus Institution | BU Today | Boston Univers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967" y="2209039"/>
            <a:ext cx="6882066" cy="3871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BB666F-4EE3-4B92-953E-ED3335806F84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 dirty="0"/>
              <a:t>אנחנו נלך ביחד למספרה.</a:t>
            </a:r>
            <a:br>
              <a:rPr lang="iw-IL" dirty="0"/>
            </a:br>
            <a:r>
              <a:rPr lang="iw-IL" dirty="0"/>
              <a:t>ככה המספרה נראית מבחוץ.</a:t>
            </a:r>
            <a:endParaRPr dirty="0"/>
          </a:p>
        </p:txBody>
      </p:sp>
      <p:sp>
        <p:nvSpPr>
          <p:cNvPr id="96" name="Google Shape;96;p3"/>
          <p:cNvSpPr txBox="1"/>
          <p:nvPr/>
        </p:nvSpPr>
        <p:spPr>
          <a:xfrm>
            <a:off x="3910145" y="3798916"/>
            <a:ext cx="43717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אפשר לצרף תמונה של מספרה ספציפית אם יש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04859488-D519-4D3E-B064-62DC890F920D}"/>
              </a:ext>
            </a:extLst>
          </p:cNvPr>
          <p:cNvSpPr/>
          <p:nvPr/>
        </p:nvSpPr>
        <p:spPr>
          <a:xfrm>
            <a:off x="5517553" y="2447016"/>
            <a:ext cx="932329" cy="122413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תמונה מספרה</a:t>
            </a:r>
            <a:endParaRPr sz="1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FDDADD-8974-7BBA-D95C-D8ED12296CA1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/>
              <a:t>ככה המספרה נראית מבפנים.</a:t>
            </a:r>
            <a:br>
              <a:rPr lang="iw-IL"/>
            </a:br>
            <a:r>
              <a:rPr lang="iw-IL"/>
              <a:t>אני אשב על אחד מהכיסאות המיוחדים.</a:t>
            </a:r>
            <a:endParaRPr/>
          </a:p>
        </p:txBody>
      </p:sp>
      <p:pic>
        <p:nvPicPr>
          <p:cNvPr id="102" name="Google Shape;102;p4" descr="מספרת ילדי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1056" y="2377266"/>
            <a:ext cx="4209888" cy="369373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2259853" y="6242858"/>
            <a:ext cx="76722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אפשר לצרף תמונה של מספרה ספציפית אם יש, הצילום המצורף הוא ממספרת ילדים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729B5-FA30-5DA2-98CD-6D1AABC64B7B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/>
              <a:t>הספר משתמש במכונת תספורת, במספריים ובמסרק</a:t>
            </a:r>
            <a:br>
              <a:rPr lang="iw-IL"/>
            </a:br>
            <a:r>
              <a:rPr lang="iw-IL"/>
              <a:t>בשביל לגזור שיער של אנשים.</a:t>
            </a:r>
            <a:endParaRPr/>
          </a:p>
        </p:txBody>
      </p:sp>
      <p:pic>
        <p:nvPicPr>
          <p:cNvPr id="109" name="Google Shape;109;p5" descr="היבואן - מהיבואן לצרכן | מכונת תספורת Panasonic ER1611 פנסוניק יפן יבואן  רשמי | מכונות תספורת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709671" y="2474197"/>
            <a:ext cx="3054192" cy="3054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 descr="DMI Left Handed Cutting Scissors (6 inch) - Black | Hairdressing Scissors |  Capital Hair &amp; Beauty"/>
          <p:cNvPicPr preferRelativeResize="0"/>
          <p:nvPr/>
        </p:nvPicPr>
        <p:blipFill rotWithShape="1">
          <a:blip r:embed="rId4">
            <a:alphaModFix/>
          </a:blip>
          <a:srcRect t="16263" b="16263"/>
          <a:stretch/>
        </p:blipFill>
        <p:spPr>
          <a:xfrm>
            <a:off x="3939752" y="2733958"/>
            <a:ext cx="3199306" cy="215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 descr="Buy Hair Brush Wide Tooth Comb Black ABS Plastic Heat-resistant Large Wide  Tooth Comb For Hair Styling Tool &amp; Hair Tools"/>
          <p:cNvPicPr preferRelativeResize="0"/>
          <p:nvPr/>
        </p:nvPicPr>
        <p:blipFill rotWithShape="1">
          <a:blip r:embed="rId5">
            <a:alphaModFix/>
          </a:blip>
          <a:srcRect l="30704" r="30704"/>
          <a:stretch/>
        </p:blipFill>
        <p:spPr>
          <a:xfrm>
            <a:off x="1823978" y="1983749"/>
            <a:ext cx="1493885" cy="38711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4DEC27-BD7B-7E69-D190-CFE0EA213963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/>
              <a:t>המכונה עושה רעש חזק, אולי זה יהיה לי לא נעים.</a:t>
            </a:r>
            <a:endParaRPr/>
          </a:p>
        </p:txBody>
      </p:sp>
      <p:pic>
        <p:nvPicPr>
          <p:cNvPr id="117" name="Google Shape;117;p6" descr="Noisy Toys 2018: Protect Young Ears! | Hearing Resources Audiology Cent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03482" y="2254195"/>
            <a:ext cx="4417951" cy="3274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 descr="היבואן - מהיבואן לצרכן | מכונת תספורת Panasonic ER1611 פנסוניק יפן יבואן  רשמי | מכונות תספורת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7162" y="2474197"/>
            <a:ext cx="3054192" cy="305419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/>
          <p:nvPr/>
        </p:nvSpPr>
        <p:spPr>
          <a:xfrm>
            <a:off x="7830589" y="2474197"/>
            <a:ext cx="689956" cy="756458"/>
          </a:xfrm>
          <a:prstGeom prst="lightningBolt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 rot="-2268906">
            <a:off x="7536612" y="2917542"/>
            <a:ext cx="689956" cy="756458"/>
          </a:xfrm>
          <a:prstGeom prst="lightningBolt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 rot="2849439">
            <a:off x="8467896" y="2268225"/>
            <a:ext cx="689956" cy="756458"/>
          </a:xfrm>
          <a:prstGeom prst="lightningBolt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F059F7-1A24-D067-09C2-268F6713A97E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/>
              <a:t>אולי אני ארגיש את המכונה כשהיא תיגע בראש שלי.</a:t>
            </a:r>
            <a:endParaRPr/>
          </a:p>
        </p:txBody>
      </p:sp>
      <p:pic>
        <p:nvPicPr>
          <p:cNvPr id="127" name="Google Shape;127;p7" descr="Amazon.com: AnsTOP Hair Clippers for Men, Professional Hair Clippers  Cordless Haircut Machine Barber Shavers Rechargeable Hair Cutting Tools with  6 Comb: Beaut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4717" r="42613"/>
          <a:stretch/>
        </p:blipFill>
        <p:spPr>
          <a:xfrm>
            <a:off x="4263521" y="1702287"/>
            <a:ext cx="3323631" cy="43601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DEAC15-1CC1-92D4-E3E3-204C8E046402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/>
              <a:t>אני לא אוהב ששיערות נופלות על הפנים שלי.</a:t>
            </a:r>
            <a:br>
              <a:rPr lang="iw-IL"/>
            </a:br>
            <a:r>
              <a:rPr lang="iw-IL"/>
              <a:t>אני יכול לעצום עיניים.</a:t>
            </a:r>
            <a:endParaRPr/>
          </a:p>
        </p:txBody>
      </p:sp>
      <p:pic>
        <p:nvPicPr>
          <p:cNvPr id="133" name="Google Shape;133;p8" descr="תספורת | MyTrueColors גלית לוינסקי"/>
          <p:cNvPicPr preferRelativeResize="0"/>
          <p:nvPr/>
        </p:nvPicPr>
        <p:blipFill rotWithShape="1">
          <a:blip r:embed="rId3">
            <a:alphaModFix/>
          </a:blip>
          <a:srcRect t="13670" r="14897"/>
          <a:stretch/>
        </p:blipFill>
        <p:spPr>
          <a:xfrm>
            <a:off x="6260232" y="2059228"/>
            <a:ext cx="2665459" cy="405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9777" y="2595197"/>
            <a:ext cx="2903211" cy="31694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C32C39-B111-15C3-158C-BEEF49B1F664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/>
              <a:t>הספר ילביש אותי בחלוק בשביל שאשאר נקי.</a:t>
            </a:r>
            <a:br>
              <a:rPr lang="iw-IL"/>
            </a:br>
            <a:r>
              <a:rPr lang="iw-IL"/>
              <a:t>כל השיערות יפלו על החלוק ועל הרצפה.</a:t>
            </a:r>
            <a:endParaRPr/>
          </a:p>
        </p:txBody>
      </p:sp>
      <p:pic>
        <p:nvPicPr>
          <p:cNvPr id="140" name="Google Shape;140;p9" descr="חלוק ספרים ללא הדפס - שחור | מוצרים לשיער I צבע לשיער I ציוד למספרות  Beauty-Ne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18119" y="2023413"/>
            <a:ext cx="3955762" cy="3955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A1836A-6119-F3C8-4E41-6CB733840D52}"/>
              </a:ext>
            </a:extLst>
          </p:cNvPr>
          <p:cNvSpPr/>
          <p:nvPr/>
        </p:nvSpPr>
        <p:spPr>
          <a:xfrm>
            <a:off x="137948" y="160338"/>
            <a:ext cx="11894724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</Words>
  <Application>Microsoft Office PowerPoint</Application>
  <PresentationFormat>Widescreen</PresentationFormat>
  <Paragraphs>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אני (שם הילד.ה) הולך להסתפר</vt:lpstr>
      <vt:lpstr>מחר אמא תיקח אותי לספר כדי להסתפר</vt:lpstr>
      <vt:lpstr>אנחנו נלך ביחד למספרה. ככה המספרה נראית מבחוץ.</vt:lpstr>
      <vt:lpstr>ככה המספרה נראית מבפנים. אני אשב על אחד מהכיסאות המיוחדים.</vt:lpstr>
      <vt:lpstr>הספר משתמש במכונת תספורת, במספריים ובמסרק בשביל לגזור שיער של אנשים.</vt:lpstr>
      <vt:lpstr>המכונה עושה רעש חזק, אולי זה יהיה לי לא נעים.</vt:lpstr>
      <vt:lpstr>אולי אני ארגיש את המכונה כשהיא תיגע בראש שלי.</vt:lpstr>
      <vt:lpstr>אני לא אוהב ששיערות נופלות על הפנים שלי. אני יכול לעצום עיניים.</vt:lpstr>
      <vt:lpstr>הספר ילביש אותי בחלוק בשביל שאשאר נקי. כל השיערות יפלו על החלוק ועל הרצפה.</vt:lpstr>
      <vt:lpstr>הספר יגזור את השיער שלי, והוא לא יכאיב לי.</vt:lpstr>
      <vt:lpstr>אם אני אפחד, אמא או אבא יחזיקו לי את היד.</vt:lpstr>
      <vt:lpstr>ובסוף תהייה לי תספורת חדשה!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אני הולך להסתפר</dc:title>
  <dc:creator>Elad Maimoni</dc:creator>
  <cp:lastModifiedBy>Nataly Yochpaz</cp:lastModifiedBy>
  <cp:revision>3</cp:revision>
  <dcterms:created xsi:type="dcterms:W3CDTF">2020-10-11T04:47:56Z</dcterms:created>
  <dcterms:modified xsi:type="dcterms:W3CDTF">2023-10-26T14:15:51Z</dcterms:modified>
</cp:coreProperties>
</file>