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7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2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41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8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3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31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96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43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86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54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840D-9686-4420-9988-85D68297AF41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AC21-5DE3-48CA-B172-2E032761A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64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gif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33243" y="1284493"/>
            <a:ext cx="9144000" cy="882673"/>
          </a:xfrm>
        </p:spPr>
        <p:txBody>
          <a:bodyPr>
            <a:normAutofit fontScale="90000"/>
          </a:bodyPr>
          <a:lstStyle/>
          <a:p>
            <a:r>
              <a:rPr lang="he-IL" dirty="0"/>
              <a:t>כשאנחנו משחקים בגן, אנחנו שומעים כל מיני צלילים: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60375" y="3208179"/>
            <a:ext cx="2488897" cy="1121352"/>
          </a:xfrm>
        </p:spPr>
        <p:txBody>
          <a:bodyPr>
            <a:normAutofit/>
          </a:bodyPr>
          <a:lstStyle/>
          <a:p>
            <a:r>
              <a:rPr lang="he-IL" dirty="0"/>
              <a:t>משאית גדולה נוסעת ברחוב</a:t>
            </a: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6031385" y="4008090"/>
            <a:ext cx="2683716" cy="9223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מכונית צופרת בחוץ</a:t>
            </a:r>
          </a:p>
        </p:txBody>
      </p:sp>
      <p:sp>
        <p:nvSpPr>
          <p:cNvPr id="5" name="כותרת משנה 2"/>
          <p:cNvSpPr txBox="1">
            <a:spLocks/>
          </p:cNvSpPr>
          <p:nvPr/>
        </p:nvSpPr>
        <p:spPr>
          <a:xfrm>
            <a:off x="9097976" y="2321207"/>
            <a:ext cx="2030569" cy="4934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שירים נעימים</a:t>
            </a:r>
          </a:p>
        </p:txBody>
      </p:sp>
      <p:sp>
        <p:nvSpPr>
          <p:cNvPr id="7" name="כותרת משנה 2"/>
          <p:cNvSpPr txBox="1">
            <a:spLocks/>
          </p:cNvSpPr>
          <p:nvPr/>
        </p:nvSpPr>
        <p:spPr>
          <a:xfrm>
            <a:off x="3734660" y="2380793"/>
            <a:ext cx="2030569" cy="4934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הגננות מדברות</a:t>
            </a:r>
          </a:p>
        </p:txBody>
      </p:sp>
      <p:pic>
        <p:nvPicPr>
          <p:cNvPr id="1026" name="Picture 2" descr="Image result for so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/>
          <a:stretch/>
        </p:blipFill>
        <p:spPr bwMode="auto">
          <a:xfrm>
            <a:off x="9109860" y="3032839"/>
            <a:ext cx="1876425" cy="20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ndergarten teacher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6" b="49631"/>
          <a:stretch/>
        </p:blipFill>
        <p:spPr bwMode="auto">
          <a:xfrm>
            <a:off x="3992747" y="2857903"/>
            <a:ext cx="1514396" cy="20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 beep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3" y="4563540"/>
            <a:ext cx="2247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mage result for sound wave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4" name="Picture 10" descr="Image result for truck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2" y="4074753"/>
            <a:ext cx="3451902" cy="21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2108659" y="674398"/>
            <a:ext cx="9144000" cy="8826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היום נשמע בגן עוד צליל – שקוראים לו אזעקה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09966" y="1647171"/>
            <a:ext cx="11249780" cy="882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/>
              <a:t>זה צליל קצת חזק. הצליל הזה יכול להיות לא נעים. אולי אפילו קצת מפחיד.</a:t>
            </a:r>
          </a:p>
        </p:txBody>
      </p:sp>
      <p:pic>
        <p:nvPicPr>
          <p:cNvPr id="2050" name="Picture 2" descr="Image result for emergency alar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21" y="2992333"/>
            <a:ext cx="2610469" cy="26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ands on ear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0" y="2884945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ands on ear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32" y="2789696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403724" y="494199"/>
            <a:ext cx="9144000" cy="8826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מי שמפחד יכול לתת יד לאחת הגננות או לחבר.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1540625" y="3870246"/>
            <a:ext cx="9144000" cy="8826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3762636" y="1376873"/>
            <a:ext cx="4699977" cy="5225406"/>
            <a:chOff x="3762636" y="1376873"/>
            <a:chExt cx="4699977" cy="5225406"/>
          </a:xfrm>
        </p:grpSpPr>
        <p:pic>
          <p:nvPicPr>
            <p:cNvPr id="3074" name="Picture 2" descr="Image result for parent and child holding hands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3"/>
            <a:stretch/>
          </p:blipFill>
          <p:spPr bwMode="auto">
            <a:xfrm>
              <a:off x="3762636" y="1376873"/>
              <a:ext cx="4699977" cy="522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טרפז 3"/>
            <p:cNvSpPr/>
            <p:nvPr/>
          </p:nvSpPr>
          <p:spPr>
            <a:xfrm>
              <a:off x="5461695" y="3989575"/>
              <a:ext cx="1435052" cy="1326343"/>
            </a:xfrm>
            <a:prstGeom prst="trapezoid">
              <a:avLst/>
            </a:prstGeom>
            <a:solidFill>
              <a:srgbClr val="125E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34619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5765368" y="494199"/>
            <a:ext cx="4782355" cy="22490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כששומעים את האזעקה צריך להפסיק לשחק,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0" y="3386729"/>
            <a:ext cx="9144000" cy="8826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וללכת לדלת של הגן, יחד עם כל הילדים והגננות.</a:t>
            </a:r>
          </a:p>
        </p:txBody>
      </p:sp>
      <p:pic>
        <p:nvPicPr>
          <p:cNvPr id="4098" name="Picture 2" descr="Image result for kid play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 bwMode="auto">
          <a:xfrm>
            <a:off x="1054477" y="114142"/>
            <a:ext cx="3502025" cy="30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id in lin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23" y="3123257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oo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724" y="2743200"/>
            <a:ext cx="1510086" cy="37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רשים זרימה: צומת מסכם 3"/>
          <p:cNvSpPr/>
          <p:nvPr/>
        </p:nvSpPr>
        <p:spPr>
          <a:xfrm>
            <a:off x="1054477" y="114142"/>
            <a:ext cx="3778246" cy="3009115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864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610027" y="525196"/>
            <a:ext cx="4317405" cy="22025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כשיש אזעקה כל הילדים הולכים יחד עם הגננות למקלט.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478292" y="3474397"/>
            <a:ext cx="4580876" cy="220250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כל הילדים וכל הגננות יושבים ביחד במקלט עד שהגננת תגיד שאפשר לצאת.</a:t>
            </a:r>
          </a:p>
        </p:txBody>
      </p:sp>
      <p:pic>
        <p:nvPicPr>
          <p:cNvPr id="5122" name="Picture 2" descr="Image result for kindergarten teach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5" y="375705"/>
            <a:ext cx="4687698" cy="61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449451" y="215230"/>
            <a:ext cx="5796366" cy="6278560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42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131376" y="494199"/>
            <a:ext cx="9416348" cy="22025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כשנחזור לגן נוכל שוב לשחק במשחקים ובפינות שאנחנו אוהבים.</a:t>
            </a:r>
          </a:p>
        </p:txBody>
      </p:sp>
      <p:pic>
        <p:nvPicPr>
          <p:cNvPr id="6146" name="Picture 2" descr="Image result for kid play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9"/>
          <a:stretch/>
        </p:blipFill>
        <p:spPr bwMode="auto">
          <a:xfrm>
            <a:off x="3487709" y="1858178"/>
            <a:ext cx="5315327" cy="45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6565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</Words>
  <Application>Microsoft Office PowerPoint</Application>
  <PresentationFormat>מסך רחב</PresentationFormat>
  <Paragraphs>13</Paragraphs>
  <Slides>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ערכת נושא Office</vt:lpstr>
      <vt:lpstr>כשאנחנו משחקים בגן, אנחנו שומעים כל מיני צלילים: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כשאנחנו משחקים בגן, אנחנו שומעים כל מיני צלילים:</dc:title>
  <dc:creator>דרוקמן</dc:creator>
  <cp:lastModifiedBy>רעות דרוקמן</cp:lastModifiedBy>
  <cp:revision>6</cp:revision>
  <dcterms:created xsi:type="dcterms:W3CDTF">2016-09-05T12:28:18Z</dcterms:created>
  <dcterms:modified xsi:type="dcterms:W3CDTF">2021-05-10T19:26:56Z</dcterms:modified>
</cp:coreProperties>
</file>