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handoutMasterIdLst>
    <p:handoutMasterId r:id="rId14"/>
  </p:handoutMasterIdLst>
  <p:sldIdLst>
    <p:sldId id="258" r:id="rId2"/>
    <p:sldId id="259" r:id="rId3"/>
    <p:sldId id="289" r:id="rId4"/>
    <p:sldId id="291" r:id="rId5"/>
    <p:sldId id="290" r:id="rId6"/>
    <p:sldId id="281" r:id="rId7"/>
    <p:sldId id="269" r:id="rId8"/>
    <p:sldId id="270" r:id="rId9"/>
    <p:sldId id="287" r:id="rId10"/>
    <p:sldId id="285" r:id="rId11"/>
    <p:sldId id="286" r:id="rId12"/>
    <p:sldId id="274" r:id="rId13"/>
  </p:sldIdLst>
  <p:sldSz cx="12192000" cy="6858000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7"/>
    <a:srgbClr val="F5FA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8AD92-2356-4A43-A9A2-B94AB6B5C72F}" v="7" dt="2020-03-15T09:12:06.561"/>
    <p1510:client id="{51A004F2-D6BE-4E74-85DF-6950E303979E}" v="35" dt="2020-03-15T08:24:24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5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418A2253-1DF1-4E55-81A7-541BFDB7842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292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5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17BADA72-3CF5-4B88-9E50-DB48641BB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26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5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6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79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98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70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62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2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34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8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4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0AE8-3A1F-43EF-9C59-44A8BB467FEC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A828-61F6-43D6-AD1F-E51BEBF476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70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53797" y="2166316"/>
            <a:ext cx="4805996" cy="1401448"/>
          </a:xfrm>
        </p:spPr>
        <p:txBody>
          <a:bodyPr anchor="t">
            <a:normAutofit/>
          </a:bodyPr>
          <a:lstStyle/>
          <a:p>
            <a:r>
              <a:rPr lang="he-IL" sz="4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אני, </a:t>
            </a:r>
            <a:r>
              <a:rPr lang="he-IL" sz="4400" b="1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(שם הילד.ה), </a:t>
            </a:r>
            <a:br>
              <a:rPr lang="en-US" sz="4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יוצא לחופשה בבית</a:t>
            </a:r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תמונה 2" descr="תמונה שמכילה בניין, שעון, אדום, שלט&#10;&#10;התיאור נוצר באופן אוטומטי">
            <a:extLst>
              <a:ext uri="{FF2B5EF4-FFF2-40B4-BE49-F238E27FC236}">
                <a16:creationId xmlns:a16="http://schemas.microsoft.com/office/drawing/2014/main" id="{745819D3-5E20-40A7-8D17-2CFB70E6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28" r="-2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C2983-F1A9-8F1F-60C3-87F09A8B7550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00A55271-8F29-D684-23A8-B8E7BB0B2ADD}"/>
              </a:ext>
            </a:extLst>
          </p:cNvPr>
          <p:cNvSpPr/>
          <p:nvPr/>
        </p:nvSpPr>
        <p:spPr>
          <a:xfrm>
            <a:off x="3412085" y="3729055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תמונת הילד.ה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10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8860" y="669864"/>
            <a:ext cx="10515600" cy="1123325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/>
            </a:br>
            <a:br>
              <a:rPr lang="he-IL" dirty="0"/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אני מתגעגע לסבא וסבתא אני יכול לבקש חיבוק, לצייר להם ציור, או לנסות לדבר איתם בטלפון </a:t>
            </a:r>
            <a:br>
              <a:rPr lang="he-IL" dirty="0"/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 descr="תוצאת תמונה עבור picture in phone clipart">
            <a:extLst>
              <a:ext uri="{FF2B5EF4-FFF2-40B4-BE49-F238E27FC236}">
                <a16:creationId xmlns:a16="http://schemas.microsoft.com/office/drawing/2014/main" id="{E378F4F2-BC83-4A79-B534-0D9B313D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0" y="2817557"/>
            <a:ext cx="2051359" cy="36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8B8D2DB-2856-4E2E-B58C-996A1563C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7"/>
          <a:stretch/>
        </p:blipFill>
        <p:spPr>
          <a:xfrm>
            <a:off x="8935453" y="2812549"/>
            <a:ext cx="3125646" cy="296762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79CF1DE-912C-4522-B443-6EAF6D29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0868" y="3183548"/>
            <a:ext cx="2630905" cy="223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תוצאת תמונה עבור grandparents clipart">
            <a:extLst>
              <a:ext uri="{FF2B5EF4-FFF2-40B4-BE49-F238E27FC236}">
                <a16:creationId xmlns:a16="http://schemas.microsoft.com/office/drawing/2014/main" id="{7708B8FB-57DA-47BB-8973-0C8775A65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12051" r="12367"/>
          <a:stretch/>
        </p:blipFill>
        <p:spPr bwMode="auto">
          <a:xfrm>
            <a:off x="1213605" y="3596768"/>
            <a:ext cx="1761868" cy="20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DBE238B-CAA0-4EAA-8500-FA4021A0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9715" y="3173770"/>
            <a:ext cx="2051359" cy="22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E51CE9-1563-FAD6-6922-B67356DAC4F7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276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4118" y="133929"/>
            <a:ext cx="10669681" cy="1719668"/>
          </a:xfrm>
        </p:spPr>
        <p:txBody>
          <a:bodyPr>
            <a:noAutofit/>
          </a:bodyPr>
          <a:lstStyle/>
          <a:p>
            <a:pPr algn="ctr"/>
            <a:br>
              <a:rPr lang="he-IL" sz="4500" dirty="0"/>
            </a:br>
            <a:br>
              <a:rPr lang="he-IL" sz="4500" dirty="0"/>
            </a:b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כשייגמר החופש אוכל לחזור לגן ואפגוש את הגננות, הצוות וכל החברים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2E9C8EB-2798-4A0A-9A75-1EE1B7DA2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3"/>
          <a:stretch/>
        </p:blipFill>
        <p:spPr>
          <a:xfrm>
            <a:off x="4834451" y="2678544"/>
            <a:ext cx="2992173" cy="299684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A2BDA40-AFFA-4D4E-8616-5087D34E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678543"/>
            <a:ext cx="3461248" cy="270121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E726588-BEA2-4AF5-82D6-1945B9BC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26" y="2799636"/>
            <a:ext cx="3301340" cy="24590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C2CA19-C0AB-2959-071E-3AFC6D7DCD8F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797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10EFA40-D051-4062-8289-4B670D561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0" r="2" b="806"/>
          <a:stretch/>
        </p:blipFill>
        <p:spPr>
          <a:xfrm>
            <a:off x="4861560" y="1237798"/>
            <a:ext cx="2468880" cy="18288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0DED2C9-F9C3-4576-8113-0879BF40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679987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6000" b="1"/>
              <a:t>הסוף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0F86A-A907-8118-4AD2-D07936B1B177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14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9809" y="-444496"/>
            <a:ext cx="10359043" cy="3100916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יום אני הולך לגן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4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sz="4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ופוגש את הגננת </a:t>
            </a:r>
            <a:r>
              <a:rPr lang="en-US" sz="40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, אנשי הצוות וכל החברים</a:t>
            </a:r>
            <a:endParaRPr lang="he-IL" sz="4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teacher kindergarten">
            <a:extLst>
              <a:ext uri="{FF2B5EF4-FFF2-40B4-BE49-F238E27FC236}">
                <a16:creationId xmlns:a16="http://schemas.microsoft.com/office/drawing/2014/main" id="{2FE57B79-5425-4AE9-9182-98F53B70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57" y="2374751"/>
            <a:ext cx="3133535" cy="31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B769820-C9E4-4B0D-B8AE-E4054F2D1515}"/>
              </a:ext>
            </a:extLst>
          </p:cNvPr>
          <p:cNvSpPr txBox="1"/>
          <p:nvPr/>
        </p:nvSpPr>
        <p:spPr>
          <a:xfrm>
            <a:off x="791997" y="3261254"/>
            <a:ext cx="3301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אפשר להוסיף פה- </a:t>
            </a:r>
          </a:p>
          <a:p>
            <a:r>
              <a:rPr lang="he-IL" dirty="0">
                <a:highlight>
                  <a:srgbClr val="FFFF00"/>
                </a:highlight>
              </a:rPr>
              <a:t>שמות/תמונות של ילדים והצוות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231F64B-5A3A-40A3-B122-991E9AFD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512" y="3151286"/>
            <a:ext cx="3301340" cy="24590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980B38-7F4C-07E8-8CDA-D85AD839A1C9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702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6B1662A-11C0-426F-8CF9-F162A77443C0}"/>
              </a:ext>
            </a:extLst>
          </p:cNvPr>
          <p:cNvSpPr/>
          <p:nvPr/>
        </p:nvSpPr>
        <p:spPr>
          <a:xfrm>
            <a:off x="340485" y="379075"/>
            <a:ext cx="115110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בכל יום בגן יש מפגשים, ארוחות, פעילויות וחצר</a:t>
            </a:r>
            <a:endParaRPr lang="he-IL" sz="9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EBF89091-3B0B-4324-8C12-EB1F3FEBF565}"/>
              </a:ext>
            </a:extLst>
          </p:cNvPr>
          <p:cNvGrpSpPr/>
          <p:nvPr/>
        </p:nvGrpSpPr>
        <p:grpSpPr>
          <a:xfrm>
            <a:off x="3025302" y="1246368"/>
            <a:ext cx="2377711" cy="2193225"/>
            <a:chOff x="8397590" y="216515"/>
            <a:chExt cx="1179322" cy="1222355"/>
          </a:xfrm>
          <a:solidFill>
            <a:schemeClr val="bg1"/>
          </a:solidFill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E96BEC57-6C0E-4072-A26A-C44455B73524}"/>
                </a:ext>
              </a:extLst>
            </p:cNvPr>
            <p:cNvGrpSpPr/>
            <p:nvPr/>
          </p:nvGrpSpPr>
          <p:grpSpPr>
            <a:xfrm>
              <a:off x="8397590" y="216515"/>
              <a:ext cx="1179322" cy="1222355"/>
              <a:chOff x="10180348" y="88900"/>
              <a:chExt cx="1770352" cy="1714500"/>
            </a:xfrm>
            <a:grpFill/>
          </p:grpSpPr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F0DD7FFF-68C2-4D47-ABB0-EB0FBFAF1795}"/>
                  </a:ext>
                </a:extLst>
              </p:cNvPr>
              <p:cNvSpPr/>
              <p:nvPr/>
            </p:nvSpPr>
            <p:spPr>
              <a:xfrm>
                <a:off x="10185400" y="88900"/>
                <a:ext cx="1765300" cy="17145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200"/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57059B09-CBB5-43E1-99F0-5FE03A1134E4}"/>
                  </a:ext>
                </a:extLst>
              </p:cNvPr>
              <p:cNvSpPr txBox="1"/>
              <p:nvPr/>
            </p:nvSpPr>
            <p:spPr>
              <a:xfrm>
                <a:off x="10180348" y="88900"/>
                <a:ext cx="1761295" cy="3885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/>
                  <a:t>ארוחה</a:t>
                </a:r>
              </a:p>
            </p:txBody>
          </p:sp>
        </p:grp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CBCD7946-2012-4860-92F2-37FB10D2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6357" y="528125"/>
              <a:ext cx="882819" cy="754307"/>
            </a:xfrm>
            <a:prstGeom prst="rect">
              <a:avLst/>
            </a:prstGeom>
            <a:grpFill/>
          </p:spPr>
        </p:pic>
      </p:grp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E3AA2AB8-4DC2-4E6A-9483-0D2F52961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53" t="2973" r="1453" b="5296"/>
          <a:stretch/>
        </p:blipFill>
        <p:spPr>
          <a:xfrm>
            <a:off x="6459166" y="1246368"/>
            <a:ext cx="2301908" cy="2193225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B912041-DF66-431E-8392-84E5A39F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43" y="4190836"/>
            <a:ext cx="2570870" cy="2006347"/>
          </a:xfrm>
          <a:prstGeom prst="rect">
            <a:avLst/>
          </a:prstGeom>
        </p:spPr>
      </p:pic>
      <p:pic>
        <p:nvPicPr>
          <p:cNvPr id="1026" name="Picture 2" descr="תוצאת תמונה עבור activities clipart">
            <a:extLst>
              <a:ext uri="{FF2B5EF4-FFF2-40B4-BE49-F238E27FC236}">
                <a16:creationId xmlns:a16="http://schemas.microsoft.com/office/drawing/2014/main" id="{868B338A-32B4-4C3F-A9C8-EC8CBC99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18" y="3729873"/>
            <a:ext cx="3663071" cy="26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AA0A59-E495-986A-FC63-F8C69BE02A6B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173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88EA372-3701-4562-993E-6A136F010E47}"/>
              </a:ext>
            </a:extLst>
          </p:cNvPr>
          <p:cNvSpPr/>
          <p:nvPr/>
        </p:nvSpPr>
        <p:spPr>
          <a:xfrm>
            <a:off x="549032" y="192505"/>
            <a:ext cx="11093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בכל שבוע יש חופש בגלל שבת,</a:t>
            </a:r>
            <a:endParaRPr lang="he-IL" sz="9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ולפעמים יש גם חופש של חג. </a:t>
            </a:r>
            <a:endParaRPr lang="he-IL" sz="9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17D95C1-4429-4866-82B2-BA49749E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8" y="2100647"/>
            <a:ext cx="2528294" cy="195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649E525-61F9-44DF-899D-6654E0D6D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2" y="2018719"/>
            <a:ext cx="2528294" cy="211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2E0FC11-5634-4DBA-9F7F-8A627838B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0" y="1901565"/>
            <a:ext cx="2036240" cy="23532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B7C8A3-258F-20BB-0DA0-3C21F2F50DAD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2455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E72D511-9FF7-485D-ACFC-120941BD5FA7}"/>
              </a:ext>
            </a:extLst>
          </p:cNvPr>
          <p:cNvSpPr/>
          <p:nvPr/>
        </p:nvSpPr>
        <p:spPr>
          <a:xfrm>
            <a:off x="210508" y="256673"/>
            <a:ext cx="11623324" cy="14625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בימים של חופש, לא באים לגן, ואז אני יכול להישאר בבית, לפגוש משפחה או לנסוע לטייל.</a:t>
            </a:r>
            <a:endParaRPr lang="he-IL" sz="9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 descr="תמונה שמכילה בניין, שעון, שלט, אדום&#10;&#10;התיאור נוצר באופן אוטומטי">
            <a:extLst>
              <a:ext uri="{FF2B5EF4-FFF2-40B4-BE49-F238E27FC236}">
                <a16:creationId xmlns:a16="http://schemas.microsoft.com/office/drawing/2014/main" id="{B4AD5C40-7725-480C-89C2-7CB817CA1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r="4156"/>
          <a:stretch/>
        </p:blipFill>
        <p:spPr>
          <a:xfrm>
            <a:off x="9319726" y="2685077"/>
            <a:ext cx="2034074" cy="235809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ECC8BA9-7B7C-4242-98C6-EB1DC3FB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35" y="2631322"/>
            <a:ext cx="2652035" cy="2250740"/>
          </a:xfrm>
          <a:prstGeom prst="rect">
            <a:avLst/>
          </a:prstGeom>
        </p:spPr>
      </p:pic>
      <p:pic>
        <p:nvPicPr>
          <p:cNvPr id="7" name="תמונה 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43B35EE-FD05-4D2A-9958-879442602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70" y="2832397"/>
            <a:ext cx="2601364" cy="20634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030384-02C8-C544-8A86-82FC2401CB68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145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88939" y="-491056"/>
            <a:ext cx="1173162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עכשיו אני יוצא לחופש, ואני נשאר בבית</a:t>
            </a:r>
          </a:p>
        </p:txBody>
      </p:sp>
      <p:pic>
        <p:nvPicPr>
          <p:cNvPr id="3074" name="Picture 2" descr="תוצאת תמונה עבור ב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79" y="2534652"/>
            <a:ext cx="4642172" cy="26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תוצאת תמונה עבור משפח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61" y="2804298"/>
            <a:ext cx="3619691" cy="2414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B2F7A6-DBD4-8797-AC84-2124607FB280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418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03115" y="0"/>
            <a:ext cx="10729608" cy="2305446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בבית אני אוכל לשחק במשחקים: להרכיב פאזלים, לצייר ציורים, לקרוא ספרים, לצפות בטלוויזיה או לנוח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4150388" y="2877668"/>
            <a:ext cx="4494746" cy="2075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53" y="2242283"/>
            <a:ext cx="2141662" cy="214166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D4DBFD-594A-4839-A209-5908EFF9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2827403"/>
            <a:ext cx="1801372" cy="1536195"/>
          </a:xfrm>
          <a:prstGeom prst="rect">
            <a:avLst/>
          </a:prstGeom>
        </p:spPr>
      </p:pic>
      <p:pic>
        <p:nvPicPr>
          <p:cNvPr id="12" name="תמונה 11" descr="תמונה שמכילה ישיבה, שלט, מזון, מחשב&#10;&#10;התיאור נוצר באופן אוטומטי">
            <a:extLst>
              <a:ext uri="{FF2B5EF4-FFF2-40B4-BE49-F238E27FC236}">
                <a16:creationId xmlns:a16="http://schemas.microsoft.com/office/drawing/2014/main" id="{7766C4B1-3132-414E-83EC-B600A0C01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01" y="2545017"/>
            <a:ext cx="1801372" cy="1536195"/>
          </a:xfrm>
          <a:prstGeom prst="rect">
            <a:avLst/>
          </a:prstGeom>
        </p:spPr>
      </p:pic>
      <p:pic>
        <p:nvPicPr>
          <p:cNvPr id="17" name="תמונה 16" descr="תמונה שמכילה אלקטרוניקה, תצוגה, מחשב&#10;&#10;התיאור נוצר באופן אוטומטי">
            <a:extLst>
              <a:ext uri="{FF2B5EF4-FFF2-40B4-BE49-F238E27FC236}">
                <a16:creationId xmlns:a16="http://schemas.microsoft.com/office/drawing/2014/main" id="{B5077D25-6E84-42AA-A768-E093932A7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>
          <a:xfrm>
            <a:off x="9313907" y="4729074"/>
            <a:ext cx="2575721" cy="17374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7BA6138-6631-4B5D-9623-9E555331E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003" y="2579005"/>
            <a:ext cx="2141662" cy="191552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5253587-68B6-4302-BB74-3D0F7445D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05339" y="4632778"/>
            <a:ext cx="2020901" cy="17862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8870B4-9A89-0CB7-68C9-6CADE11FE91E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479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85934" y="746013"/>
            <a:ext cx="11008657" cy="502276"/>
          </a:xfrm>
        </p:spPr>
        <p:txBody>
          <a:bodyPr>
            <a:no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אוכל גם לשחק עם אבא, אמא או אחים שלי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6C48586-E474-469D-9FAA-CB3390B19CD0}"/>
              </a:ext>
            </a:extLst>
          </p:cNvPr>
          <p:cNvSpPr txBox="1">
            <a:spLocks/>
          </p:cNvSpPr>
          <p:nvPr/>
        </p:nvSpPr>
        <p:spPr>
          <a:xfrm>
            <a:off x="285933" y="3899159"/>
            <a:ext cx="11008657" cy="5022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ואולי גם נצא לטיול בגן המשחקים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36B495-BC7F-47DC-B5A7-3DD5B2F23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4" y="4582400"/>
            <a:ext cx="3260859" cy="226707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75F4E81-FC6D-4BD0-90F9-5711C8A3C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5"/>
          <a:stretch/>
        </p:blipFill>
        <p:spPr>
          <a:xfrm>
            <a:off x="7868666" y="1428321"/>
            <a:ext cx="3706665" cy="2318572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DCDC7B0-D6E8-4CB7-A39C-C263AFBFF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b="19756"/>
          <a:stretch/>
        </p:blipFill>
        <p:spPr>
          <a:xfrm>
            <a:off x="3758962" y="1668628"/>
            <a:ext cx="4062597" cy="223053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B00DD58-6A3D-4179-BB9B-F119E20A3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29"/>
          <a:stretch/>
        </p:blipFill>
        <p:spPr>
          <a:xfrm>
            <a:off x="616669" y="2050447"/>
            <a:ext cx="2681288" cy="16276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40273-F6F9-F296-8CFD-DB555B715FD6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758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3487" y="337636"/>
            <a:ext cx="10515600" cy="646331"/>
          </a:xfrm>
        </p:spPr>
        <p:txBody>
          <a:bodyPr>
            <a:noAutofit/>
          </a:bodyPr>
          <a:lstStyle/>
          <a:p>
            <a:pPr algn="ctr"/>
            <a:b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אם יהיה לי קצת קשה בבית ואני ארגיש כועס או עצוב</a:t>
            </a:r>
            <a:b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F1C9FA4-E47A-4F9D-94B3-FFB863A04D6B}"/>
              </a:ext>
            </a:extLst>
          </p:cNvPr>
          <p:cNvSpPr/>
          <p:nvPr/>
        </p:nvSpPr>
        <p:spPr>
          <a:xfrm>
            <a:off x="435407" y="2796956"/>
            <a:ext cx="106848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אני יכול לבקש חיבוק, לשתות מים, לקפוץ , לנשום 5 נשימות, לקרוא סיפור או לשמוע מוזיקה </a:t>
            </a:r>
            <a:b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5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6892471-A814-4A82-A45F-D4A2335EA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50" y="1321585"/>
            <a:ext cx="1841155" cy="15012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7C1F7E0-C797-466D-A08A-E981D8DE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75" y="1227034"/>
            <a:ext cx="1841155" cy="1435157"/>
          </a:xfrm>
          <a:prstGeom prst="rect">
            <a:avLst/>
          </a:prstGeom>
        </p:spPr>
      </p:pic>
      <p:pic>
        <p:nvPicPr>
          <p:cNvPr id="11" name="תמונה 1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C64105C-75BB-4947-B1E2-F068A33D3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18" y="4061044"/>
            <a:ext cx="1857375" cy="1419225"/>
          </a:xfrm>
          <a:prstGeom prst="rect">
            <a:avLst/>
          </a:prstGeom>
        </p:spPr>
      </p:pic>
      <p:pic>
        <p:nvPicPr>
          <p:cNvPr id="13" name="תמונה 1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584EDC7B-8589-422B-B1CA-1534628CE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95" y="4035165"/>
            <a:ext cx="1819275" cy="147637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A359E85-5276-4421-BE3E-D0EA03CCD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90" y="4110550"/>
            <a:ext cx="1866900" cy="1485900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2EA18CC2-EF05-4AFA-8977-59A814E07F04}"/>
              </a:ext>
            </a:extLst>
          </p:cNvPr>
          <p:cNvSpPr/>
          <p:nvPr/>
        </p:nvSpPr>
        <p:spPr>
          <a:xfrm>
            <a:off x="4428002" y="557009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5</a:t>
            </a:r>
            <a:endParaRPr lang="he-IL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07FB6576-BCC2-412C-9774-2F3F181379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6"/>
          <a:stretch/>
        </p:blipFill>
        <p:spPr>
          <a:xfrm>
            <a:off x="43206" y="3968030"/>
            <a:ext cx="1757489" cy="1605252"/>
          </a:xfrm>
          <a:prstGeom prst="rect">
            <a:avLst/>
          </a:prstGeom>
        </p:spPr>
      </p:pic>
      <p:pic>
        <p:nvPicPr>
          <p:cNvPr id="22" name="תמונה 21" descr="תמונה שמכילה מזון, שעון, חדר&#10;&#10;התיאור נוצר באופן אוטומטי">
            <a:extLst>
              <a:ext uri="{FF2B5EF4-FFF2-40B4-BE49-F238E27FC236}">
                <a16:creationId xmlns:a16="http://schemas.microsoft.com/office/drawing/2014/main" id="{2FFA32BF-F682-4974-8B59-3F32FB1196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95" y="4120075"/>
            <a:ext cx="1749260" cy="147637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35FB14E-114B-4831-9A6E-D22340904A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4213" y="3946831"/>
            <a:ext cx="848905" cy="1803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EDF3EB-B57D-FCCE-70DD-587D024FC443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80771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203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David</vt:lpstr>
      <vt:lpstr>ערכת נושא Office</vt:lpstr>
      <vt:lpstr>אני, (שם הילד.ה),  יוצא לחופשה בבית</vt:lpstr>
      <vt:lpstr>בכל יום אני הולך לגן X  ופוגש את הגננת X, אנשי הצוות וכל החברים</vt:lpstr>
      <vt:lpstr>PowerPoint Presentation</vt:lpstr>
      <vt:lpstr>PowerPoint Presentation</vt:lpstr>
      <vt:lpstr>PowerPoint Presentation</vt:lpstr>
      <vt:lpstr>PowerPoint Presentation</vt:lpstr>
      <vt:lpstr>  בבית אני אוכל לשחק במשחקים: להרכיב פאזלים, לצייר ציורים, לקרוא ספרים, לצפות בטלוויזיה או לנוח </vt:lpstr>
      <vt:lpstr>אוכל גם לשחק עם אבא, אמא או אחים שלי</vt:lpstr>
      <vt:lpstr> אם יהיה לי קצת קשה בבית ואני ארגיש כועס או עצוב </vt:lpstr>
      <vt:lpstr>  אם אני מתגעגע לסבא וסבתא אני יכול לבקש חיבוק, לצייר להם ציור, או לנסות לדבר איתם בטלפון  </vt:lpstr>
      <vt:lpstr>  כשייגמר החופש אוכל לחזור לגן ואפגוש את הגננות, הצוות וכל החברים</vt:lpstr>
      <vt:lpstr>הסוף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יוצאים לחופשה בבית</dc:title>
  <dc:creator>daphna lavi</dc:creator>
  <cp:lastModifiedBy>Nataly Yochpaz</cp:lastModifiedBy>
  <cp:revision>3</cp:revision>
  <dcterms:created xsi:type="dcterms:W3CDTF">2020-03-15T08:20:56Z</dcterms:created>
  <dcterms:modified xsi:type="dcterms:W3CDTF">2023-10-26T14:23:37Z</dcterms:modified>
</cp:coreProperties>
</file>