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3" r:id="rId6"/>
    <p:sldId id="259" r:id="rId7"/>
    <p:sldId id="260" r:id="rId8"/>
    <p:sldId id="261" r:id="rId9"/>
    <p:sldId id="275" r:id="rId10"/>
    <p:sldId id="262" r:id="rId11"/>
    <p:sldId id="263" r:id="rId12"/>
    <p:sldId id="264" r:id="rId13"/>
    <p:sldId id="271" r:id="rId14"/>
    <p:sldId id="265" r:id="rId15"/>
    <p:sldId id="274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CB644-4687-44EE-9C47-10CD798DBC35}" v="311" dt="2022-02-16T10:46:11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i B" userId="a6095c048b17b49b" providerId="LiveId" clId="{415CB644-4687-44EE-9C47-10CD798DBC35}"/>
    <pc:docChg chg="undo custSel addSld modSld sldOrd">
      <pc:chgData name="Michali B" userId="a6095c048b17b49b" providerId="LiveId" clId="{415CB644-4687-44EE-9C47-10CD798DBC35}" dt="2022-02-16T10:47:33.157" v="606" actId="20577"/>
      <pc:docMkLst>
        <pc:docMk/>
      </pc:docMkLst>
      <pc:sldChg chg="delSp mod">
        <pc:chgData name="Michali B" userId="a6095c048b17b49b" providerId="LiveId" clId="{415CB644-4687-44EE-9C47-10CD798DBC35}" dt="2022-02-13T20:21:41.681" v="58" actId="478"/>
        <pc:sldMkLst>
          <pc:docMk/>
          <pc:sldMk cId="1783921077" sldId="256"/>
        </pc:sldMkLst>
        <pc:spChg chg="del">
          <ac:chgData name="Michali B" userId="a6095c048b17b49b" providerId="LiveId" clId="{415CB644-4687-44EE-9C47-10CD798DBC35}" dt="2022-02-13T20:21:41.681" v="58" actId="478"/>
          <ac:spMkLst>
            <pc:docMk/>
            <pc:sldMk cId="1783921077" sldId="256"/>
            <ac:spMk id="3" creationId="{6DF4B75A-3523-4B2A-A116-B37CD6033987}"/>
          </ac:spMkLst>
        </pc:spChg>
      </pc:sldChg>
      <pc:sldChg chg="modSp mod">
        <pc:chgData name="Michali B" userId="a6095c048b17b49b" providerId="LiveId" clId="{415CB644-4687-44EE-9C47-10CD798DBC35}" dt="2022-02-13T20:22:01.867" v="67" actId="20577"/>
        <pc:sldMkLst>
          <pc:docMk/>
          <pc:sldMk cId="3358459837" sldId="257"/>
        </pc:sldMkLst>
        <pc:spChg chg="mod">
          <ac:chgData name="Michali B" userId="a6095c048b17b49b" providerId="LiveId" clId="{415CB644-4687-44EE-9C47-10CD798DBC35}" dt="2022-02-13T20:22:01.867" v="67" actId="20577"/>
          <ac:spMkLst>
            <pc:docMk/>
            <pc:sldMk cId="3358459837" sldId="257"/>
            <ac:spMk id="2" creationId="{D9B58C90-AC5A-4D0D-BC0C-93CF7882977D}"/>
          </ac:spMkLst>
        </pc:spChg>
      </pc:sldChg>
      <pc:sldChg chg="addSp delSp modSp mod">
        <pc:chgData name="Michali B" userId="a6095c048b17b49b" providerId="LiveId" clId="{415CB644-4687-44EE-9C47-10CD798DBC35}" dt="2022-02-16T10:46:11.272" v="603"/>
        <pc:sldMkLst>
          <pc:docMk/>
          <pc:sldMk cId="3163405531" sldId="261"/>
        </pc:sldMkLst>
        <pc:spChg chg="add del mod">
          <ac:chgData name="Michali B" userId="a6095c048b17b49b" providerId="LiveId" clId="{415CB644-4687-44EE-9C47-10CD798DBC35}" dt="2022-02-16T10:46:11.272" v="603"/>
          <ac:spMkLst>
            <pc:docMk/>
            <pc:sldMk cId="3163405531" sldId="261"/>
            <ac:spMk id="2" creationId="{C9153E2E-D6F8-4AA1-B3A8-8F0B7AB92197}"/>
          </ac:spMkLst>
        </pc:spChg>
        <pc:spChg chg="mod">
          <ac:chgData name="Michali B" userId="a6095c048b17b49b" providerId="LiveId" clId="{415CB644-4687-44EE-9C47-10CD798DBC35}" dt="2022-02-16T10:45:04.194" v="593" actId="27636"/>
          <ac:spMkLst>
            <pc:docMk/>
            <pc:sldMk cId="3163405531" sldId="261"/>
            <ac:spMk id="4" creationId="{BA5650BB-D975-427C-A5C0-376180ACED1D}"/>
          </ac:spMkLst>
        </pc:spChg>
        <pc:picChg chg="add mod">
          <ac:chgData name="Michali B" userId="a6095c048b17b49b" providerId="LiveId" clId="{415CB644-4687-44EE-9C47-10CD798DBC35}" dt="2022-02-16T10:46:11.272" v="603"/>
          <ac:picMkLst>
            <pc:docMk/>
            <pc:sldMk cId="3163405531" sldId="261"/>
            <ac:picMk id="2050" creationId="{52FFCC2A-DD0E-4C52-A7A5-0CDDE967CC3F}"/>
          </ac:picMkLst>
        </pc:picChg>
        <pc:picChg chg="del">
          <ac:chgData name="Michali B" userId="a6095c048b17b49b" providerId="LiveId" clId="{415CB644-4687-44EE-9C47-10CD798DBC35}" dt="2022-02-16T10:45:14.953" v="598" actId="21"/>
          <ac:picMkLst>
            <pc:docMk/>
            <pc:sldMk cId="3163405531" sldId="261"/>
            <ac:picMk id="5124" creationId="{A36D5ECC-428D-4180-ABDD-C17AC3A26581}"/>
          </ac:picMkLst>
        </pc:picChg>
      </pc:sldChg>
      <pc:sldChg chg="modSp mod">
        <pc:chgData name="Michali B" userId="a6095c048b17b49b" providerId="LiveId" clId="{415CB644-4687-44EE-9C47-10CD798DBC35}" dt="2022-02-16T10:47:33.157" v="606" actId="20577"/>
        <pc:sldMkLst>
          <pc:docMk/>
          <pc:sldMk cId="1498388535" sldId="264"/>
        </pc:sldMkLst>
        <pc:spChg chg="mod">
          <ac:chgData name="Michali B" userId="a6095c048b17b49b" providerId="LiveId" clId="{415CB644-4687-44EE-9C47-10CD798DBC35}" dt="2022-02-16T10:47:33.157" v="606" actId="20577"/>
          <ac:spMkLst>
            <pc:docMk/>
            <pc:sldMk cId="1498388535" sldId="264"/>
            <ac:spMk id="2" creationId="{D9B58C90-AC5A-4D0D-BC0C-93CF7882977D}"/>
          </ac:spMkLst>
        </pc:spChg>
      </pc:sldChg>
      <pc:sldChg chg="addSp modSp mod">
        <pc:chgData name="Michali B" userId="a6095c048b17b49b" providerId="LiveId" clId="{415CB644-4687-44EE-9C47-10CD798DBC35}" dt="2022-02-13T20:29:28.287" v="253" actId="1037"/>
        <pc:sldMkLst>
          <pc:docMk/>
          <pc:sldMk cId="656800969" sldId="271"/>
        </pc:sldMkLst>
        <pc:spChg chg="mod">
          <ac:chgData name="Michali B" userId="a6095c048b17b49b" providerId="LiveId" clId="{415CB644-4687-44EE-9C47-10CD798DBC35}" dt="2022-02-13T20:27:15.691" v="237" actId="20577"/>
          <ac:spMkLst>
            <pc:docMk/>
            <pc:sldMk cId="656800969" sldId="271"/>
            <ac:spMk id="2" creationId="{D9B58C90-AC5A-4D0D-BC0C-93CF7882977D}"/>
          </ac:spMkLst>
        </pc:spChg>
        <pc:picChg chg="mod">
          <ac:chgData name="Michali B" userId="a6095c048b17b49b" providerId="LiveId" clId="{415CB644-4687-44EE-9C47-10CD798DBC35}" dt="2022-02-13T20:29:19.859" v="240" actId="1076"/>
          <ac:picMkLst>
            <pc:docMk/>
            <pc:sldMk cId="656800969" sldId="271"/>
            <ac:picMk id="6" creationId="{6573100C-EA21-482B-9824-27DCF55153F9}"/>
          </ac:picMkLst>
        </pc:picChg>
        <pc:picChg chg="add mod">
          <ac:chgData name="Michali B" userId="a6095c048b17b49b" providerId="LiveId" clId="{415CB644-4687-44EE-9C47-10CD798DBC35}" dt="2022-02-13T20:29:28.287" v="253" actId="1037"/>
          <ac:picMkLst>
            <pc:docMk/>
            <pc:sldMk cId="656800969" sldId="271"/>
            <ac:picMk id="9" creationId="{ACDEF588-A758-4410-A72A-C67473C0915D}"/>
          </ac:picMkLst>
        </pc:picChg>
        <pc:picChg chg="mod">
          <ac:chgData name="Michali B" userId="a6095c048b17b49b" providerId="LiveId" clId="{415CB644-4687-44EE-9C47-10CD798DBC35}" dt="2022-02-13T20:29:23.874" v="243" actId="14100"/>
          <ac:picMkLst>
            <pc:docMk/>
            <pc:sldMk cId="656800969" sldId="271"/>
            <ac:picMk id="7170" creationId="{9C84434B-2127-44D7-B1B6-741A95FFAF06}"/>
          </ac:picMkLst>
        </pc:picChg>
      </pc:sldChg>
      <pc:sldChg chg="modSp add mod">
        <pc:chgData name="Michali B" userId="a6095c048b17b49b" providerId="LiveId" clId="{415CB644-4687-44EE-9C47-10CD798DBC35}" dt="2022-02-13T20:21:24.071" v="57" actId="20577"/>
        <pc:sldMkLst>
          <pc:docMk/>
          <pc:sldMk cId="400469236" sldId="272"/>
        </pc:sldMkLst>
        <pc:spChg chg="mod">
          <ac:chgData name="Michali B" userId="a6095c048b17b49b" providerId="LiveId" clId="{415CB644-4687-44EE-9C47-10CD798DBC35}" dt="2022-02-13T20:21:24.071" v="57" actId="20577"/>
          <ac:spMkLst>
            <pc:docMk/>
            <pc:sldMk cId="400469236" sldId="272"/>
            <ac:spMk id="2" creationId="{D9B58C90-AC5A-4D0D-BC0C-93CF7882977D}"/>
          </ac:spMkLst>
        </pc:spChg>
      </pc:sldChg>
      <pc:sldChg chg="addSp delSp modSp add mod">
        <pc:chgData name="Michali B" userId="a6095c048b17b49b" providerId="LiveId" clId="{415CB644-4687-44EE-9C47-10CD798DBC35}" dt="2022-02-13T20:26:13.129" v="216" actId="1038"/>
        <pc:sldMkLst>
          <pc:docMk/>
          <pc:sldMk cId="993176402" sldId="273"/>
        </pc:sldMkLst>
        <pc:spChg chg="mod">
          <ac:chgData name="Michali B" userId="a6095c048b17b49b" providerId="LiveId" clId="{415CB644-4687-44EE-9C47-10CD798DBC35}" dt="2022-02-13T20:24:49.525" v="121" actId="20577"/>
          <ac:spMkLst>
            <pc:docMk/>
            <pc:sldMk cId="993176402" sldId="273"/>
            <ac:spMk id="2" creationId="{D9B58C90-AC5A-4D0D-BC0C-93CF7882977D}"/>
          </ac:spMkLst>
        </pc:spChg>
        <pc:spChg chg="add del mod">
          <ac:chgData name="Michali B" userId="a6095c048b17b49b" providerId="LiveId" clId="{415CB644-4687-44EE-9C47-10CD798DBC35}" dt="2022-02-13T20:25:44.076" v="175"/>
          <ac:spMkLst>
            <pc:docMk/>
            <pc:sldMk cId="993176402" sldId="273"/>
            <ac:spMk id="4" creationId="{FA673A5B-C37C-4394-9BCF-CE570F101C68}"/>
          </ac:spMkLst>
        </pc:spChg>
        <pc:spChg chg="add del mod">
          <ac:chgData name="Michali B" userId="a6095c048b17b49b" providerId="LiveId" clId="{415CB644-4687-44EE-9C47-10CD798DBC35}" dt="2022-02-13T20:26:09.256" v="195" actId="22"/>
          <ac:spMkLst>
            <pc:docMk/>
            <pc:sldMk cId="993176402" sldId="273"/>
            <ac:spMk id="5" creationId="{A6D30FF3-CDFC-4646-A92D-BCC9E38E48B9}"/>
          </ac:spMkLst>
        </pc:spChg>
        <pc:picChg chg="del">
          <ac:chgData name="Michali B" userId="a6095c048b17b49b" providerId="LiveId" clId="{415CB644-4687-44EE-9C47-10CD798DBC35}" dt="2022-02-13T20:24:31.472" v="69" actId="478"/>
          <ac:picMkLst>
            <pc:docMk/>
            <pc:sldMk cId="993176402" sldId="273"/>
            <ac:picMk id="7" creationId="{D66544C3-F2A4-42E7-9A5E-F9EBC7CAA5F1}"/>
          </ac:picMkLst>
        </pc:picChg>
        <pc:picChg chg="add mod ord">
          <ac:chgData name="Michali B" userId="a6095c048b17b49b" providerId="LiveId" clId="{415CB644-4687-44EE-9C47-10CD798DBC35}" dt="2022-02-13T20:26:09.256" v="195" actId="22"/>
          <ac:picMkLst>
            <pc:docMk/>
            <pc:sldMk cId="993176402" sldId="273"/>
            <ac:picMk id="8" creationId="{6FD331B9-6441-4FF2-A81A-197BCC2DAC21}"/>
          </ac:picMkLst>
        </pc:picChg>
        <pc:picChg chg="del">
          <ac:chgData name="Michali B" userId="a6095c048b17b49b" providerId="LiveId" clId="{415CB644-4687-44EE-9C47-10CD798DBC35}" dt="2022-02-13T20:24:32.978" v="70" actId="478"/>
          <ac:picMkLst>
            <pc:docMk/>
            <pc:sldMk cId="993176402" sldId="273"/>
            <ac:picMk id="2050" creationId="{32A634B3-EFDB-40D3-A747-7D9F98536B79}"/>
          </ac:picMkLst>
        </pc:picChg>
        <pc:picChg chg="add del mod">
          <ac:chgData name="Michali B" userId="a6095c048b17b49b" providerId="LiveId" clId="{415CB644-4687-44EE-9C47-10CD798DBC35}" dt="2022-02-13T20:25:42.528" v="174"/>
          <ac:picMkLst>
            <pc:docMk/>
            <pc:sldMk cId="993176402" sldId="273"/>
            <ac:picMk id="12290" creationId="{8EEAC596-4CF2-4586-A1E6-404A39DC6E14}"/>
          </ac:picMkLst>
        </pc:picChg>
        <pc:picChg chg="add mod">
          <ac:chgData name="Michali B" userId="a6095c048b17b49b" providerId="LiveId" clId="{415CB644-4687-44EE-9C47-10CD798DBC35}" dt="2022-02-13T20:26:13.129" v="216" actId="1038"/>
          <ac:picMkLst>
            <pc:docMk/>
            <pc:sldMk cId="993176402" sldId="273"/>
            <ac:picMk id="12292" creationId="{7F9D471D-D610-466E-B0B1-A29CA025B9D4}"/>
          </ac:picMkLst>
        </pc:picChg>
      </pc:sldChg>
      <pc:sldChg chg="addSp delSp modSp add mod ord">
        <pc:chgData name="Michali B" userId="a6095c048b17b49b" providerId="LiveId" clId="{415CB644-4687-44EE-9C47-10CD798DBC35}" dt="2022-02-16T10:43:51.583" v="546"/>
        <pc:sldMkLst>
          <pc:docMk/>
          <pc:sldMk cId="4274829829" sldId="274"/>
        </pc:sldMkLst>
        <pc:spChg chg="mod">
          <ac:chgData name="Michali B" userId="a6095c048b17b49b" providerId="LiveId" clId="{415CB644-4687-44EE-9C47-10CD798DBC35}" dt="2022-02-16T10:43:39.801" v="544" actId="20577"/>
          <ac:spMkLst>
            <pc:docMk/>
            <pc:sldMk cId="4274829829" sldId="274"/>
            <ac:spMk id="2" creationId="{D9B58C90-AC5A-4D0D-BC0C-93CF7882977D}"/>
          </ac:spMkLst>
        </pc:spChg>
        <pc:spChg chg="add del mod">
          <ac:chgData name="Michali B" userId="a6095c048b17b49b" providerId="LiveId" clId="{415CB644-4687-44EE-9C47-10CD798DBC35}" dt="2022-02-16T10:42:17.683" v="418"/>
          <ac:spMkLst>
            <pc:docMk/>
            <pc:sldMk cId="4274829829" sldId="274"/>
            <ac:spMk id="3" creationId="{67AAF060-A061-4697-930D-DA466C732566}"/>
          </ac:spMkLst>
        </pc:spChg>
        <pc:picChg chg="add mod">
          <ac:chgData name="Michali B" userId="a6095c048b17b49b" providerId="LiveId" clId="{415CB644-4687-44EE-9C47-10CD798DBC35}" dt="2022-02-16T10:43:29.106" v="536" actId="14100"/>
          <ac:picMkLst>
            <pc:docMk/>
            <pc:sldMk cId="4274829829" sldId="274"/>
            <ac:picMk id="1026" creationId="{F0A69DE1-B82A-44B6-BA27-49CFCFF98CE4}"/>
          </ac:picMkLst>
        </pc:picChg>
        <pc:picChg chg="add mod">
          <ac:chgData name="Michali B" userId="a6095c048b17b49b" providerId="LiveId" clId="{415CB644-4687-44EE-9C47-10CD798DBC35}" dt="2022-02-16T10:43:24.688" v="514" actId="14100"/>
          <ac:picMkLst>
            <pc:docMk/>
            <pc:sldMk cId="4274829829" sldId="274"/>
            <ac:picMk id="1028" creationId="{57E582E4-89F8-4DFC-854C-0E1A22073E5B}"/>
          </ac:picMkLst>
        </pc:picChg>
        <pc:picChg chg="add mod">
          <ac:chgData name="Michali B" userId="a6095c048b17b49b" providerId="LiveId" clId="{415CB644-4687-44EE-9C47-10CD798DBC35}" dt="2022-02-16T10:43:22.264" v="512" actId="14100"/>
          <ac:picMkLst>
            <pc:docMk/>
            <pc:sldMk cId="4274829829" sldId="274"/>
            <ac:picMk id="1030" creationId="{9E36992C-E113-47A9-9A12-19EB9F88BA5B}"/>
          </ac:picMkLst>
        </pc:picChg>
        <pc:picChg chg="del">
          <ac:chgData name="Michali B" userId="a6095c048b17b49b" providerId="LiveId" clId="{415CB644-4687-44EE-9C47-10CD798DBC35}" dt="2022-02-16T10:41:36.235" v="332" actId="478"/>
          <ac:picMkLst>
            <pc:docMk/>
            <pc:sldMk cId="4274829829" sldId="274"/>
            <ac:picMk id="6146" creationId="{7144248C-5906-44A4-AAFF-B86851ABF427}"/>
          </ac:picMkLst>
        </pc:picChg>
      </pc:sldChg>
      <pc:sldChg chg="addSp delSp modSp new mod modClrScheme chgLayout">
        <pc:chgData name="Michali B" userId="a6095c048b17b49b" providerId="LiveId" clId="{415CB644-4687-44EE-9C47-10CD798DBC35}" dt="2022-02-16T10:45:27.663" v="602" actId="14100"/>
        <pc:sldMkLst>
          <pc:docMk/>
          <pc:sldMk cId="1811607127" sldId="275"/>
        </pc:sldMkLst>
        <pc:spChg chg="mod ord">
          <ac:chgData name="Michali B" userId="a6095c048b17b49b" providerId="LiveId" clId="{415CB644-4687-44EE-9C47-10CD798DBC35}" dt="2022-02-16T10:45:22.979" v="599" actId="700"/>
          <ac:spMkLst>
            <pc:docMk/>
            <pc:sldMk cId="1811607127" sldId="275"/>
            <ac:spMk id="2" creationId="{7AA62193-DF78-4013-8C95-34149F94A495}"/>
          </ac:spMkLst>
        </pc:spChg>
        <pc:spChg chg="del mod ord">
          <ac:chgData name="Michali B" userId="a6095c048b17b49b" providerId="LiveId" clId="{415CB644-4687-44EE-9C47-10CD798DBC35}" dt="2022-02-16T10:45:22.979" v="599" actId="700"/>
          <ac:spMkLst>
            <pc:docMk/>
            <pc:sldMk cId="1811607127" sldId="275"/>
            <ac:spMk id="3" creationId="{E61AC0D8-1DAD-405C-B600-B54A2B9ED93E}"/>
          </ac:spMkLst>
        </pc:spChg>
        <pc:spChg chg="del">
          <ac:chgData name="Michali B" userId="a6095c048b17b49b" providerId="LiveId" clId="{415CB644-4687-44EE-9C47-10CD798DBC35}" dt="2022-02-16T10:45:22.979" v="599" actId="700"/>
          <ac:spMkLst>
            <pc:docMk/>
            <pc:sldMk cId="1811607127" sldId="275"/>
            <ac:spMk id="4" creationId="{B9A5D4B2-FB73-4110-87C7-29A4D6B33C66}"/>
          </ac:spMkLst>
        </pc:spChg>
        <pc:spChg chg="add del mod ord">
          <ac:chgData name="Michali B" userId="a6095c048b17b49b" providerId="LiveId" clId="{415CB644-4687-44EE-9C47-10CD798DBC35}" dt="2022-02-16T10:45:24.285" v="600"/>
          <ac:spMkLst>
            <pc:docMk/>
            <pc:sldMk cId="1811607127" sldId="275"/>
            <ac:spMk id="5" creationId="{1A6A5D23-34CA-4667-A2D1-A90C2FCB7844}"/>
          </ac:spMkLst>
        </pc:spChg>
        <pc:picChg chg="add mod">
          <ac:chgData name="Michali B" userId="a6095c048b17b49b" providerId="LiveId" clId="{415CB644-4687-44EE-9C47-10CD798DBC35}" dt="2022-02-16T10:45:27.663" v="602" actId="14100"/>
          <ac:picMkLst>
            <pc:docMk/>
            <pc:sldMk cId="1811607127" sldId="275"/>
            <ac:picMk id="6" creationId="{6F1D296E-297B-4FF4-A4D6-AC4D534394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E236-F26E-42E5-8537-E6BE03BE3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53E47-BEE2-4A33-83F7-EE6E1CA0D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2A87-7D57-4668-9AFF-63B6001C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B1B68-9B1D-4B79-BA35-902247C4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46C4D-7892-4534-8C84-118644D0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F4B1-906B-4772-8777-6CC67200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563B1-343F-4D0F-834C-0778D6D0F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AB238-F59B-4D2A-AF06-439ED3BB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45E03-0D02-4C4D-A05C-DC452CBA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9A5B7-DFBB-4DB8-893C-3E444323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B3DF1-BC1F-49EC-B492-9743DD2DC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0EF78-873C-4FBD-89A7-8E2498887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58B13-4ADE-4698-AF57-F9BDD007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358C9-508F-4B5A-A05D-86C4D0EF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D83F-16DB-4257-BDA0-4F35F6C7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BD19-401A-4EF5-B34B-07E583C4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63707-76A2-4AC2-8D85-4C491F5D9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D275F-B955-471E-84B5-20D26195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2F449-12C6-4CFC-B87E-3ED15664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9367-513E-4381-9F20-AD24D184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B6B-4BD0-41BB-8497-2A8A110F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BF8BF-7C05-4215-9BB6-57CD0F288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E0D06-6FE0-449B-80BD-DA97AE1C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770F2-BC93-48D2-A060-83E63500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14456-5236-43B5-AAA8-2AF805FD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5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AF4B-93C9-4ACA-94D1-F62F204E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7F043-35A9-431A-A4FC-B1307C8D6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DF74E-2728-4B26-9098-6623D6825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AED28-A234-41C1-B5C1-72AA58F0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31FE-04DF-475F-86B2-3AA59A91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03E22-89EB-4D59-98D2-C4555021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1021-6D76-4541-800E-CDCB99B5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01029-349F-4C18-833C-52155E3F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AA0D8-ED6F-4153-89B4-E074F339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B6C5F-B683-45EC-B617-912C4BDAE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20AD7-AB7D-4B31-AB02-9B601B7AB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9924F-A989-483B-A508-A097C5FB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E0BC4-E76B-45CE-9B20-17662303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15B8D-2AF7-4F01-9183-EE6BB03F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500D-B294-445B-83CA-20CAB728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EBF9D-8190-471E-AE96-70A587DB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BB279-13F2-45C9-A576-8400D2B2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ECB18-7610-4A00-97B5-96B597FD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F4A88-4EA8-4EA6-A98B-C2C20697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3D89E-171F-4796-B961-7DDF3771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BAE82-882E-4B0E-ABC9-D2C61F05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0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454E-509F-4DD9-8688-5BE6CB1D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7D73C-09B0-4DD0-8107-276FA6E7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8E8B4-57A0-4282-B604-D1C3B2227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0A421-42A4-43D9-A777-FD300593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4E139-BAB2-404C-8B65-622DDB31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FDE68-7260-4FD5-B9C2-B5224F4A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1043-F8CB-4039-AEB8-05265565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5BE2F-1C89-41A1-ACCC-2649EFA7D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9057F-B743-475A-A3FB-4A4B16675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7FCDD-C69D-4517-96DC-1BF20AE3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8FA3E-3365-4FA7-89E3-DD97A8A6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3E5F0-66DC-4AF4-B6D3-6CF9C05C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417E3-F119-4258-B82E-90B59217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458B-5033-4856-97E7-476E78853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40046-2431-4316-B4E6-2F518DB70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7197-91DB-48EF-94B1-D0593A4DA8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6CFA3-5497-4F5E-8612-0BDC201DC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360DB-0AAD-4CE6-9C69-924202138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C6CE-3A46-487F-A512-729C04DC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4150-2CDF-4249-A696-4A349CAE3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he-IL" dirty="0"/>
              <a:t>אני הולך לניתוח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D11D5A-AAE6-2F08-F24C-8F9740D291FB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CBAC1-6F59-A9D9-1C71-598193012C9D}"/>
              </a:ext>
            </a:extLst>
          </p:cNvPr>
          <p:cNvSpPr txBox="1"/>
          <p:nvPr/>
        </p:nvSpPr>
        <p:spPr>
          <a:xfrm>
            <a:off x="159328" y="6389885"/>
            <a:ext cx="1747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יצרה מיכל בינימין</a:t>
            </a:r>
            <a:endParaRPr lang="en-IL" dirty="0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3926F980-CEEF-9210-8995-74BF25328680}"/>
              </a:ext>
            </a:extLst>
          </p:cNvPr>
          <p:cNvSpPr/>
          <p:nvPr/>
        </p:nvSpPr>
        <p:spPr>
          <a:xfrm>
            <a:off x="5610536" y="3809940"/>
            <a:ext cx="932329" cy="122413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תמונת הילד.ה</a:t>
            </a: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7E8E7-AE42-D06D-3287-D277E8C00C56}"/>
              </a:ext>
            </a:extLst>
          </p:cNvPr>
          <p:cNvSpPr txBox="1"/>
          <p:nvPr/>
        </p:nvSpPr>
        <p:spPr>
          <a:xfrm>
            <a:off x="159328" y="248936"/>
            <a:ext cx="43867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100" dirty="0"/>
              <a:t>ניתן להתאים לניתוחים אחרים, רק צריך לשנות את התוכן והתמונות בהתאם</a:t>
            </a:r>
            <a:endParaRPr lang="en-IL" sz="1100" dirty="0"/>
          </a:p>
        </p:txBody>
      </p:sp>
    </p:spTree>
    <p:extLst>
      <p:ext uri="{BB962C8B-B14F-4D97-AF65-F5344CB8AC3E}">
        <p14:creationId xmlns:p14="http://schemas.microsoft.com/office/powerpoint/2010/main" val="178392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אמא ואבא ישבו לידי עד שאני אלך לישון.</a:t>
            </a:r>
            <a:br>
              <a:rPr lang="he-IL" dirty="0"/>
            </a:br>
            <a:r>
              <a:rPr lang="he-IL" dirty="0"/>
              <a:t>הם ישמרו עלי בזמן שאני אשן.</a:t>
            </a:r>
            <a:endParaRPr lang="en-US" dirty="0"/>
          </a:p>
        </p:txBody>
      </p:sp>
      <p:pic>
        <p:nvPicPr>
          <p:cNvPr id="6" name="Content Placeholder 5" descr="Man with kid with solid fill">
            <a:extLst>
              <a:ext uri="{FF2B5EF4-FFF2-40B4-BE49-F238E27FC236}">
                <a16:creationId xmlns:a16="http://schemas.microsoft.com/office/drawing/2014/main" id="{51351E36-3D0D-C6C0-599F-806E85B5BE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1800" y="3544094"/>
            <a:ext cx="914400" cy="914400"/>
          </a:xfrm>
        </p:spPr>
      </p:pic>
      <p:pic>
        <p:nvPicPr>
          <p:cNvPr id="12" name="Content Placeholder 11" descr="Woman with kid with solid fill">
            <a:extLst>
              <a:ext uri="{FF2B5EF4-FFF2-40B4-BE49-F238E27FC236}">
                <a16:creationId xmlns:a16="http://schemas.microsoft.com/office/drawing/2014/main" id="{E212FDEB-AF8A-CF08-41E7-DEDB234A08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5800" y="3544094"/>
            <a:ext cx="914400" cy="914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15C42F-07B0-BD8E-BFCE-8FCE7D6292BF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Google Shape;93;p13">
            <a:extLst>
              <a:ext uri="{FF2B5EF4-FFF2-40B4-BE49-F238E27FC236}">
                <a16:creationId xmlns:a16="http://schemas.microsoft.com/office/drawing/2014/main" id="{2AD58F22-95B7-003C-77AD-1267E7A52D84}"/>
              </a:ext>
            </a:extLst>
          </p:cNvPr>
          <p:cNvSpPr/>
          <p:nvPr/>
        </p:nvSpPr>
        <p:spPr>
          <a:xfrm>
            <a:off x="9316774" y="3234358"/>
            <a:ext cx="932329" cy="122413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תמונה</a:t>
            </a: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6DF20BAF-1AB8-4C61-761D-173A34F1F495}"/>
              </a:ext>
            </a:extLst>
          </p:cNvPr>
          <p:cNvSpPr/>
          <p:nvPr/>
        </p:nvSpPr>
        <p:spPr>
          <a:xfrm>
            <a:off x="1862144" y="3234358"/>
            <a:ext cx="932329" cy="122413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תמונה</a:t>
            </a: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06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הרופא יעזור לי לראות טוב יותר</a:t>
            </a:r>
            <a:r>
              <a:rPr lang="en-US" dirty="0"/>
              <a:t> </a:t>
            </a:r>
            <a:r>
              <a:rPr lang="he-IL" dirty="0"/>
              <a:t>.</a:t>
            </a:r>
            <a:endParaRPr lang="en-US" dirty="0"/>
          </a:p>
        </p:txBody>
      </p:sp>
      <p:pic>
        <p:nvPicPr>
          <p:cNvPr id="6146" name="Picture 2" descr="brown eyes smiling child macro Stock Footage Video (100% Royalty-free)  1019959534 | Shutterstock">
            <a:extLst>
              <a:ext uri="{FF2B5EF4-FFF2-40B4-BE49-F238E27FC236}">
                <a16:creationId xmlns:a16="http://schemas.microsoft.com/office/drawing/2014/main" id="{7144248C-5906-44A4-AAFF-B86851ABF4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88" y="1825625"/>
            <a:ext cx="77236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A24D9B-E59F-7378-EC00-2C09B2392E63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032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/>
              <a:t>כשאני אתעורר, </a:t>
            </a:r>
            <a:r>
              <a:rPr lang="he-IL" dirty="0"/>
              <a:t>אולי יכאב לי קצת או יגרד לי בעין.</a:t>
            </a:r>
            <a:br>
              <a:rPr lang="he-IL" dirty="0"/>
            </a:br>
            <a:r>
              <a:rPr lang="he-IL" dirty="0"/>
              <a:t>כואב לי!				מגרד לי!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F261AD-8917-4D4A-B799-3DEAF02C5B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3376" y="2054707"/>
            <a:ext cx="3279246" cy="3893172"/>
          </a:xfrm>
        </p:spPr>
      </p:pic>
      <p:pic>
        <p:nvPicPr>
          <p:cNvPr id="7170" name="Picture 2" descr="Watery Eyes In Kids: Causes, Symptoms, Treatment &amp;amp; Remedies">
            <a:extLst>
              <a:ext uri="{FF2B5EF4-FFF2-40B4-BE49-F238E27FC236}">
                <a16:creationId xmlns:a16="http://schemas.microsoft.com/office/drawing/2014/main" id="{9C84434B-2127-44D7-B1B6-741A95FFAF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72" y="1825625"/>
            <a:ext cx="38678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21988-C17D-0121-F616-569A19A5D283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838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אני לא אוכל לגעת בעין.</a:t>
            </a:r>
            <a:br>
              <a:rPr lang="en-US" dirty="0"/>
            </a:br>
            <a:r>
              <a:rPr lang="he-IL" dirty="0"/>
              <a:t>יהיו שם תפרים.</a:t>
            </a:r>
            <a:endParaRPr lang="en-US" dirty="0"/>
          </a:p>
        </p:txBody>
      </p:sp>
      <p:pic>
        <p:nvPicPr>
          <p:cNvPr id="7170" name="Picture 2" descr="Watery Eyes In Kids: Causes, Symptoms, Treatment &amp;amp; Remedies">
            <a:extLst>
              <a:ext uri="{FF2B5EF4-FFF2-40B4-BE49-F238E27FC236}">
                <a16:creationId xmlns:a16="http://schemas.microsoft.com/office/drawing/2014/main" id="{9C84434B-2127-44D7-B1B6-741A95FFAF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53" y="2203221"/>
            <a:ext cx="3196575" cy="35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Close with solid fill">
            <a:extLst>
              <a:ext uri="{FF2B5EF4-FFF2-40B4-BE49-F238E27FC236}">
                <a16:creationId xmlns:a16="http://schemas.microsoft.com/office/drawing/2014/main" id="{6573100C-EA21-482B-9824-27DCF55153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2943" y="2265077"/>
            <a:ext cx="3472434" cy="347243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EF588-A758-4410-A72A-C67473C09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29" y="2833681"/>
            <a:ext cx="3650622" cy="24873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7A1A89-47EB-3FE7-C1FA-480D4C58A2A5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5680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אם יכאב לי, אני אוכל: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FB56-4769-48C6-BD72-5158A7FE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dirty="0"/>
              <a:t>לשתות מים				לנשום עמוק			לבקש חיבוק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		למצוץ מוצץ				להחזיק חיתולי</a:t>
            </a: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5514176-8C2E-4C4D-8034-A24D5B43E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3"/>
          <a:stretch/>
        </p:blipFill>
        <p:spPr>
          <a:xfrm>
            <a:off x="9852814" y="2399003"/>
            <a:ext cx="1500986" cy="1386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63E46-7008-47AC-96C8-85054DD9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145" y="2399003"/>
            <a:ext cx="1250027" cy="1250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9ACA9-9274-479A-900E-488271A8C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777" y="2419366"/>
            <a:ext cx="1285810" cy="13697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126970-86CB-620D-7F45-B012D4E7B958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482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כשנחזור הביתה, נשב על הספה ונאכל</a:t>
            </a:r>
            <a:br>
              <a:rPr lang="en-US" dirty="0"/>
            </a:br>
            <a:r>
              <a:rPr lang="he-IL" dirty="0"/>
              <a:t>במבה			צ'יפס			או דובונים</a:t>
            </a:r>
            <a:endParaRPr lang="en-US" dirty="0"/>
          </a:p>
        </p:txBody>
      </p:sp>
      <p:pic>
        <p:nvPicPr>
          <p:cNvPr id="1026" name="Picture 2" descr="במבה – ויקיפדיה">
            <a:extLst>
              <a:ext uri="{FF2B5EF4-FFF2-40B4-BE49-F238E27FC236}">
                <a16:creationId xmlns:a16="http://schemas.microsoft.com/office/drawing/2014/main" id="{F0A69DE1-B82A-44B6-BA27-49CFCFF98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71" y="2574333"/>
            <a:ext cx="3552951" cy="2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פוצ&amp;#39;יפס - קבוצת שטראוס">
            <a:extLst>
              <a:ext uri="{FF2B5EF4-FFF2-40B4-BE49-F238E27FC236}">
                <a16:creationId xmlns:a16="http://schemas.microsoft.com/office/drawing/2014/main" id="{57E582E4-89F8-4DFC-854C-0E1A22073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r="18670"/>
          <a:stretch/>
        </p:blipFill>
        <p:spPr bwMode="auto">
          <a:xfrm>
            <a:off x="4485539" y="2255218"/>
            <a:ext cx="3220923" cy="34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דובונים 100 גרם - דובונים | אסם - נסטלה">
            <a:extLst>
              <a:ext uri="{FF2B5EF4-FFF2-40B4-BE49-F238E27FC236}">
                <a16:creationId xmlns:a16="http://schemas.microsoft.com/office/drawing/2014/main" id="{9E36992C-E113-47A9-9A12-19EB9F88B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r="15619"/>
          <a:stretch/>
        </p:blipFill>
        <p:spPr bwMode="auto">
          <a:xfrm>
            <a:off x="975358" y="1950620"/>
            <a:ext cx="2661922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A3FE72-8457-67C4-B2F0-9F4D1AF36F1C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482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אני אשאר עם אמא בבית כמה ימים כדי לנוח.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22F29A-84A7-4FC6-B36E-A181FD6522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2120" y="2197639"/>
            <a:ext cx="3661761" cy="3607310"/>
          </a:xfrm>
        </p:spPr>
      </p:pic>
      <p:pic>
        <p:nvPicPr>
          <p:cNvPr id="8194" name="Picture 2" descr="3 Simple and Important Tips To Have Your Kid Get Ample Rest - Parents World">
            <a:extLst>
              <a:ext uri="{FF2B5EF4-FFF2-40B4-BE49-F238E27FC236}">
                <a16:creationId xmlns:a16="http://schemas.microsoft.com/office/drawing/2014/main" id="{6AC4F612-D327-4AE2-B5C9-F9987B03B7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93" y="2302913"/>
            <a:ext cx="5104421" cy="33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181062-6939-5B66-628D-C94B503283C4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3703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אני אלבש רטיה.</a:t>
            </a:r>
            <a:br>
              <a:rPr lang="he-IL" dirty="0"/>
            </a:br>
            <a:r>
              <a:rPr lang="he-IL" dirty="0"/>
              <a:t>אני אראה כמו שודד ים!</a:t>
            </a:r>
            <a:endParaRPr lang="en-US" dirty="0"/>
          </a:p>
        </p:txBody>
      </p:sp>
      <p:pic>
        <p:nvPicPr>
          <p:cNvPr id="11266" name="Picture 2" descr="About | Ohio Amblyope Registry">
            <a:extLst>
              <a:ext uri="{FF2B5EF4-FFF2-40B4-BE49-F238E27FC236}">
                <a16:creationId xmlns:a16="http://schemas.microsoft.com/office/drawing/2014/main" id="{1C4DFEC6-51C5-452B-BCEA-728CEB3D5B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oddler Boys Rascal Pirate Costume | Party City">
            <a:extLst>
              <a:ext uri="{FF2B5EF4-FFF2-40B4-BE49-F238E27FC236}">
                <a16:creationId xmlns:a16="http://schemas.microsoft.com/office/drawing/2014/main" id="{A8EEEEE4-0579-42C0-9054-4FDF422999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" b="44449"/>
          <a:stretch/>
        </p:blipFill>
        <p:spPr bwMode="auto">
          <a:xfrm>
            <a:off x="1231627" y="1984748"/>
            <a:ext cx="5116033" cy="42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455580-9262-9429-CA99-F3BA2F57D5AD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5204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/>
              <a:t>אחרי כמה ימים יורידו לי את הרטיה,</a:t>
            </a:r>
            <a:br>
              <a:rPr lang="en-US"/>
            </a:br>
            <a:r>
              <a:rPr lang="he-IL"/>
              <a:t>ואני אוכל לראות טוב יותר.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A0737A-9563-40AE-A041-EC8C2E5455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8276" y="2252089"/>
            <a:ext cx="3321448" cy="3498410"/>
          </a:xfrm>
        </p:spPr>
      </p:pic>
      <p:pic>
        <p:nvPicPr>
          <p:cNvPr id="9" name="Picture 2" descr="brown eyes smiling child macro Stock Footage Video (100% Royalty-free)  1019959534 | Shutterstock">
            <a:extLst>
              <a:ext uri="{FF2B5EF4-FFF2-40B4-BE49-F238E27FC236}">
                <a16:creationId xmlns:a16="http://schemas.microsoft.com/office/drawing/2014/main" id="{9F1E4321-8FF8-47B1-88A5-1F4CF336DF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1688"/>
            <a:ext cx="5181600" cy="29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3B9CD0-7374-13D1-7858-91B86BCD12F6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6106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קוראים לי </a:t>
            </a:r>
            <a:r>
              <a:rPr lang="en-US" dirty="0">
                <a:highlight>
                  <a:srgbClr val="FFFF00"/>
                </a:highlight>
              </a:rPr>
              <a:t>X</a:t>
            </a:r>
            <a:r>
              <a:rPr lang="he-IL" dirty="0"/>
              <a:t>.</a:t>
            </a:r>
            <a:br>
              <a:rPr lang="en-US" dirty="0"/>
            </a:br>
            <a:r>
              <a:rPr lang="he-IL" dirty="0"/>
              <a:t>הנה אני עם אמא שלי.		הנה אני עם אבא שלי.</a:t>
            </a:r>
            <a:endParaRPr lang="en-US" dirty="0"/>
          </a:p>
        </p:txBody>
      </p:sp>
      <p:pic>
        <p:nvPicPr>
          <p:cNvPr id="12" name="Content Placeholder 11" descr="Woman with kid with solid fill">
            <a:extLst>
              <a:ext uri="{FF2B5EF4-FFF2-40B4-BE49-F238E27FC236}">
                <a16:creationId xmlns:a16="http://schemas.microsoft.com/office/drawing/2014/main" id="{E2704292-A87A-15AF-85F3-D80AF59B16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5800" y="3544094"/>
            <a:ext cx="914400" cy="914400"/>
          </a:xfrm>
        </p:spPr>
      </p:pic>
      <p:pic>
        <p:nvPicPr>
          <p:cNvPr id="10" name="Content Placeholder 9" descr="Man with kid with solid fill">
            <a:extLst>
              <a:ext uri="{FF2B5EF4-FFF2-40B4-BE49-F238E27FC236}">
                <a16:creationId xmlns:a16="http://schemas.microsoft.com/office/drawing/2014/main" id="{7F211D80-9EAF-796B-5AAF-9D9FD01816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1800" y="3544094"/>
            <a:ext cx="914400" cy="914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C4C62D-25D9-39F7-C48C-8259F5665D3B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Google Shape;93;p13">
            <a:extLst>
              <a:ext uri="{FF2B5EF4-FFF2-40B4-BE49-F238E27FC236}">
                <a16:creationId xmlns:a16="http://schemas.microsoft.com/office/drawing/2014/main" id="{CFE2EC4F-DB1B-2BF5-CC97-8180808C8386}"/>
              </a:ext>
            </a:extLst>
          </p:cNvPr>
          <p:cNvSpPr/>
          <p:nvPr/>
        </p:nvSpPr>
        <p:spPr>
          <a:xfrm>
            <a:off x="9316774" y="3234358"/>
            <a:ext cx="932329" cy="122413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תמונה</a:t>
            </a: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D2BF8874-5E14-8B98-1065-C3C1DBEF12DA}"/>
              </a:ext>
            </a:extLst>
          </p:cNvPr>
          <p:cNvSpPr/>
          <p:nvPr/>
        </p:nvSpPr>
        <p:spPr>
          <a:xfrm>
            <a:off x="1862144" y="3234358"/>
            <a:ext cx="932329" cy="122413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תמונה</a:t>
            </a: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6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בקרוב אני אסע עם אמא שלי ועם אבא שלי</a:t>
            </a:r>
            <a:br>
              <a:rPr lang="en-US" dirty="0"/>
            </a:br>
            <a:r>
              <a:rPr lang="he-IL" dirty="0"/>
              <a:t>לבית חולים.</a:t>
            </a:r>
            <a:endParaRPr lang="en-US" dirty="0"/>
          </a:p>
        </p:txBody>
      </p:sp>
      <p:pic>
        <p:nvPicPr>
          <p:cNvPr id="5" name="Content Placeholder 4" descr="Hospital with solid fill">
            <a:extLst>
              <a:ext uri="{FF2B5EF4-FFF2-40B4-BE49-F238E27FC236}">
                <a16:creationId xmlns:a16="http://schemas.microsoft.com/office/drawing/2014/main" id="{49D9496D-AE15-66AB-D170-2E224C655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3B66AD-E1B0-D6E2-B286-7B1A42A891A9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Google Shape;93;p13">
            <a:extLst>
              <a:ext uri="{FF2B5EF4-FFF2-40B4-BE49-F238E27FC236}">
                <a16:creationId xmlns:a16="http://schemas.microsoft.com/office/drawing/2014/main" id="{39ADAC98-3DE4-394A-170E-0DEE2E7D6865}"/>
              </a:ext>
            </a:extLst>
          </p:cNvPr>
          <p:cNvSpPr/>
          <p:nvPr/>
        </p:nvSpPr>
        <p:spPr>
          <a:xfrm>
            <a:off x="6787583" y="3107899"/>
            <a:ext cx="932329" cy="122413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תמונה של בית החולים</a:t>
            </a: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45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אני אקום בבוקר מוקדם, ולא יתנו לי לאכול,</a:t>
            </a:r>
            <a:br>
              <a:rPr lang="en-US" dirty="0"/>
            </a:br>
            <a:r>
              <a:rPr lang="he-IL" dirty="0"/>
              <a:t>רק לשתות מים.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6544C3-F2A4-42E7-9A5E-F9EBC7CAA5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443"/>
          <a:stretch/>
        </p:blipFill>
        <p:spPr>
          <a:xfrm>
            <a:off x="1482414" y="2229853"/>
            <a:ext cx="3893171" cy="3595514"/>
          </a:xfrm>
        </p:spPr>
      </p:pic>
      <p:pic>
        <p:nvPicPr>
          <p:cNvPr id="2050" name="Picture 2" descr="No food sign on white background Royalty Free Vector Image">
            <a:extLst>
              <a:ext uri="{FF2B5EF4-FFF2-40B4-BE49-F238E27FC236}">
                <a16:creationId xmlns:a16="http://schemas.microsoft.com/office/drawing/2014/main" id="{32A634B3-EFDB-40D3-A747-7D9F98536B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/>
        </p:blipFill>
        <p:spPr bwMode="auto">
          <a:xfrm>
            <a:off x="6758355" y="1838875"/>
            <a:ext cx="4009290" cy="39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E6D1F9-1AAE-C732-8F1F-216F873BECC4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30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dirty="0"/>
              <a:t>אני אוכל לעשות משהו שאני אוהב לפני שניכנס.</a:t>
            </a:r>
            <a:br>
              <a:rPr lang="en-US" dirty="0"/>
            </a:br>
            <a:r>
              <a:rPr lang="he-IL" sz="2800" dirty="0"/>
              <a:t>(להסתכל על הספינות/ על הציפורים/ על הפסל מחוץ לבית החולים...)</a:t>
            </a:r>
            <a:endParaRPr lang="en-US" dirty="0"/>
          </a:p>
        </p:txBody>
      </p:sp>
      <p:pic>
        <p:nvPicPr>
          <p:cNvPr id="10" name="Content Placeholder 9" descr="Tricycle with solid fill">
            <a:extLst>
              <a:ext uri="{FF2B5EF4-FFF2-40B4-BE49-F238E27FC236}">
                <a16:creationId xmlns:a16="http://schemas.microsoft.com/office/drawing/2014/main" id="{039383DB-91DB-847E-30DD-ADDA7B5E9F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1800" y="3544094"/>
            <a:ext cx="914400" cy="914400"/>
          </a:xfrm>
        </p:spPr>
      </p:pic>
      <p:pic>
        <p:nvPicPr>
          <p:cNvPr id="7" name="Content Placeholder 6" descr="Juggler outline">
            <a:extLst>
              <a:ext uri="{FF2B5EF4-FFF2-40B4-BE49-F238E27FC236}">
                <a16:creationId xmlns:a16="http://schemas.microsoft.com/office/drawing/2014/main" id="{EF05DE78-26DE-9888-BD8A-DE6122CDC6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5800" y="3544094"/>
            <a:ext cx="914400" cy="914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F26A2-EE61-F784-DCEA-FDB7F8BF6D3D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D79762-31A6-F29F-64F1-A91ABF24CA62}"/>
              </a:ext>
            </a:extLst>
          </p:cNvPr>
          <p:cNvSpPr/>
          <p:nvPr/>
        </p:nvSpPr>
        <p:spPr>
          <a:xfrm>
            <a:off x="290348" y="3127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D9DFEF07-0BB1-AB5C-0738-8470E54E5DA1}"/>
              </a:ext>
            </a:extLst>
          </p:cNvPr>
          <p:cNvSpPr/>
          <p:nvPr/>
        </p:nvSpPr>
        <p:spPr>
          <a:xfrm>
            <a:off x="5415983" y="3098171"/>
            <a:ext cx="932329" cy="122413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תמונה מתאימה</a:t>
            </a: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17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בבית החולים אני אלבש פיג'מה.</a:t>
            </a:r>
            <a:endParaRPr lang="en-US" dirty="0"/>
          </a:p>
        </p:txBody>
      </p:sp>
      <p:pic>
        <p:nvPicPr>
          <p:cNvPr id="3074" name="Picture 2" descr="שניידר בית חולים לילדים - שירותי בריאות בישראל">
            <a:extLst>
              <a:ext uri="{FF2B5EF4-FFF2-40B4-BE49-F238E27FC236}">
                <a16:creationId xmlns:a16="http://schemas.microsoft.com/office/drawing/2014/main" id="{2C8581E0-5EC9-4BC1-931E-ECC63A4E9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75" y="1825625"/>
            <a:ext cx="32696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6F0A7E-31E0-E495-D42F-F4AB4668CF25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7326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8C90-AC5A-4D0D-BC0C-93CF7882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רופא או רופאה יבדקו אותי.</a:t>
            </a:r>
            <a:endParaRPr lang="en-US" dirty="0"/>
          </a:p>
        </p:txBody>
      </p:sp>
      <p:pic>
        <p:nvPicPr>
          <p:cNvPr id="4098" name="Picture 2" descr="A Happy Doctor Checking A Child&amp;#39;s Heart Beat. by Alicja Colon">
            <a:extLst>
              <a:ext uri="{FF2B5EF4-FFF2-40B4-BE49-F238E27FC236}">
                <a16:creationId xmlns:a16="http://schemas.microsoft.com/office/drawing/2014/main" id="{6B2BF52F-21B0-445E-9F02-0A7EFE4136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7" y="1825625"/>
            <a:ext cx="65270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95F009-1672-090C-91FC-89A6B525AEE9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7404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5650BB-D975-427C-A5C0-376180AC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dirty="0"/>
              <a:t>אני אשכב על מיטה,</a:t>
            </a:r>
            <a:br>
              <a:rPr lang="en-US" dirty="0"/>
            </a:br>
            <a:r>
              <a:rPr lang="he-IL" dirty="0"/>
              <a:t>בחדר עם הרבה מיטות.</a:t>
            </a:r>
            <a:endParaRPr lang="en-US" dirty="0"/>
          </a:p>
        </p:txBody>
      </p:sp>
      <p:pic>
        <p:nvPicPr>
          <p:cNvPr id="5126" name="Picture 6" descr="Linet - Beds for children | Kid beds, Bed, Hospital design">
            <a:extLst>
              <a:ext uri="{FF2B5EF4-FFF2-40B4-BE49-F238E27FC236}">
                <a16:creationId xmlns:a16="http://schemas.microsoft.com/office/drawing/2014/main" id="{BEA9EBC3-E79D-4536-98A3-452D709566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5173"/>
            <a:ext cx="5181600" cy="34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y Would States Limit Hospital-Bed Supply? - WSJ">
            <a:extLst>
              <a:ext uri="{FF2B5EF4-FFF2-40B4-BE49-F238E27FC236}">
                <a16:creationId xmlns:a16="http://schemas.microsoft.com/office/drawing/2014/main" id="{52FFCC2A-DD0E-4C52-A7A5-0CDDE967CC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18C00B-88A1-958E-9733-912A479C8306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340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2193-DF78-4013-8C95-34149F94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ילבישו לי מסכה שתעזור לי להירדם.</a:t>
            </a:r>
            <a:endParaRPr lang="en-US" dirty="0"/>
          </a:p>
        </p:txBody>
      </p:sp>
      <p:pic>
        <p:nvPicPr>
          <p:cNvPr id="6" name="Picture 4" descr="General Anesthesia Causes No Cognitive Deficit in Infants - Scientific  American">
            <a:extLst>
              <a:ext uri="{FF2B5EF4-FFF2-40B4-BE49-F238E27FC236}">
                <a16:creationId xmlns:a16="http://schemas.microsoft.com/office/drawing/2014/main" id="{6F1D296E-297B-4FF4-A4D6-AC4D53439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51" y="1742345"/>
            <a:ext cx="6799898" cy="45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24CD7C-1C0A-8353-B256-6A4BAAC1379E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1160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275</Words>
  <Application>Microsoft Office PowerPoint</Application>
  <PresentationFormat>Widescreen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אני הולך לניתוח</vt:lpstr>
      <vt:lpstr>קוראים לי X. הנה אני עם אמא שלי.  הנה אני עם אבא שלי.</vt:lpstr>
      <vt:lpstr>בקרוב אני אסע עם אמא שלי ועם אבא שלי לבית חולים.</vt:lpstr>
      <vt:lpstr>אני אקום בבוקר מוקדם, ולא יתנו לי לאכול, רק לשתות מים.</vt:lpstr>
      <vt:lpstr>אני אוכל לעשות משהו שאני אוהב לפני שניכנס. (להסתכל על הספינות/ על הציפורים/ על הפסל מחוץ לבית החולים...)</vt:lpstr>
      <vt:lpstr>בבית החולים אני אלבש פיג'מה.</vt:lpstr>
      <vt:lpstr>רופא או רופאה יבדקו אותי.</vt:lpstr>
      <vt:lpstr>אני אשכב על מיטה, בחדר עם הרבה מיטות.</vt:lpstr>
      <vt:lpstr>ילבישו לי מסכה שתעזור לי להירדם.</vt:lpstr>
      <vt:lpstr>אמא ואבא ישבו לידי עד שאני אלך לישון. הם ישמרו עלי בזמן שאני אשן.</vt:lpstr>
      <vt:lpstr>הרופא יעזור לי לראות טוב יותר .</vt:lpstr>
      <vt:lpstr>כשאני אתעורר, אולי יכאב לי קצת או יגרד לי בעין. כואב לי!    מגרד לי!</vt:lpstr>
      <vt:lpstr>אני לא אוכל לגעת בעין. יהיו שם תפרים.</vt:lpstr>
      <vt:lpstr>אם יכאב לי, אני אוכל:</vt:lpstr>
      <vt:lpstr>כשנחזור הביתה, נשב על הספה ונאכל במבה   צ'יפס   או דובונים</vt:lpstr>
      <vt:lpstr>אני אשאר עם אמא בבית כמה ימים כדי לנוח.</vt:lpstr>
      <vt:lpstr>אני אלבש רטיה. אני אראה כמו שודד ים!</vt:lpstr>
      <vt:lpstr>אחרי כמה ימים יורידו לי את הרטיה, ואני אוכל לראות טוב יותר.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אני הולך לניתוח</dc:title>
  <dc:creator>Michali B</dc:creator>
  <cp:lastModifiedBy>Nataly Yochpaz</cp:lastModifiedBy>
  <cp:revision>4</cp:revision>
  <dcterms:created xsi:type="dcterms:W3CDTF">2022-02-13T19:38:39Z</dcterms:created>
  <dcterms:modified xsi:type="dcterms:W3CDTF">2023-10-26T14:28:25Z</dcterms:modified>
</cp:coreProperties>
</file>