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1E99425-5D2D-4B09-8040-34156D645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3C2307C-3613-4FEB-A5D6-A80D6D00D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7F2CEC4-6AFC-466D-A2C3-C78E4271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4E8F32-DE26-491F-AC31-7E17A07C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757EBDE-AF9F-41D2-9318-EEC4E564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261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F56E82-DEC7-407F-AE63-6CCDB4E3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EB6A6BB-1602-439F-A1B1-94460B248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E1C5C41-D5F1-44CF-B5DF-1946757C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8EEC7B-FC4F-4E32-9C6D-86500CA0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EC052FD-A178-4DAF-ADB9-4827D7A7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947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F74EB58-6039-40E2-83EE-72AF2D5FE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315B866-3529-4CB7-B6F6-8EC1DEFC0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A37A08E-8D83-4568-8E8F-97941FC6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105594-286E-4DD0-8986-EFD18DE2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7F76C79-C51E-4D72-8C95-805FB0CD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456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EF0717-6736-4901-96E4-723DB175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6D4588-9AD7-4EB3-A203-54FC1F866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034AD9-DF0A-4351-ADB3-6036F091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C44AC1-6ECF-4920-A84A-BDA61BEB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0667F76-DD5C-4EB3-B9EC-863946AC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43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C00D1B-208A-46CF-B552-152E2BEC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4FE09DB-2E95-4396-BA7F-69CF5463A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513FC98-079E-47BD-BEB5-07E8F377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189DEC2-9602-4FC2-95A5-41DE1FB8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E238CB-D629-4591-ADC2-C57109F7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99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B968F1-C6C6-4B21-8EF2-CE0D624C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474A7D9-8909-4BDF-9288-8073FB35C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B1B3D04-E52A-4B5A-938E-DB6EEDCF8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5D46339-885A-415D-A00F-6C4EACC2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E188E28-9E70-47EA-98AC-ACA80230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08953E0-5E5D-4B69-87FA-224912D8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274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4F0C0B-85B6-4F3C-B73E-BDC832D3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B1A29BF-6774-40A6-B3FB-BA5703E73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E6469CE-B935-4B84-B787-9316AB9E1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47237B8-868C-4B75-A82A-C3B33EBB5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AA15BDA-1427-4CB4-9B22-D9E7960D3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7911EDD-8B0C-44C3-A98E-106F33F1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4B70F55-A8D5-4525-93C8-44F91109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5A735F0-86C9-4349-B994-1761A1D5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176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D2D163-FB15-4993-8FC7-442BEC49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B2773C4-7BA1-4466-A0F6-8909D75C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EF0A9E9-96C6-4703-BF4F-118BADEC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3B835E8-3B3E-4BE4-B5C9-F03E1534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770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37C461D-D641-4F57-B82A-871BCADB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5BD0080-6FE0-4104-B2A8-566E7B5B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D813C45-B111-433D-9F5B-A41F197A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34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068A17-991D-4C24-A4FA-84D418F9A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B68481B-6A86-41B8-8E98-5DF13ABA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5E70EEC-005E-4DDC-BCBD-724B191AC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1A9067C-052A-4FA4-B02C-12AD7E1F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D63F11C-06DD-4D71-A5CA-A8AE493E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0B02408-6E42-47ED-B3B2-E8FE81A1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86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0775F4-B933-428E-A669-DA09F614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B81DEAA-379A-4C14-A3EF-679B7814A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2423D6B-DB57-4D0C-94AA-32DB9F2E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772DA5A-1932-48FC-B3B2-BEEB12F6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24E32FA-368D-4425-923F-ED9ED895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3D26285-F627-4DED-A202-8E55B035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279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450148D-256E-4EE3-8D1A-B3DA1916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7017528-88B6-4F6E-B2A2-2DBF65FB3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1A4F63-064F-4F85-817B-DDC6CE3CB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6A22-B5D5-47E8-90C1-4DFCE72E594C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D4237BA-FAC1-4A3C-A9CD-332F454BF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63D109-E3AD-4CF9-BE67-803E00FC0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2596-EE1F-4531-B390-572CDB46E2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95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4EC0E9-AB80-4E7C-B9B4-E6B34DDD048C}"/>
              </a:ext>
            </a:extLst>
          </p:cNvPr>
          <p:cNvSpPr txBox="1"/>
          <p:nvPr/>
        </p:nvSpPr>
        <p:spPr>
          <a:xfrm>
            <a:off x="2334705" y="1301902"/>
            <a:ext cx="752259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/>
              <a:t>אני </a:t>
            </a:r>
            <a:r>
              <a:rPr lang="he-IL" sz="4800" b="1" dirty="0">
                <a:highlight>
                  <a:srgbClr val="FFFF00"/>
                </a:highlight>
              </a:rPr>
              <a:t>(שם הילד.ה)</a:t>
            </a:r>
            <a:r>
              <a:rPr lang="he-IL" sz="4800" b="1" dirty="0"/>
              <a:t> הולכת לגן (שם הגן החדש)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920" y="3429000"/>
            <a:ext cx="3472345" cy="2945801"/>
          </a:xfrm>
          <a:prstGeom prst="rect">
            <a:avLst/>
          </a:prstGeom>
        </p:spPr>
      </p:pic>
      <p:sp>
        <p:nvSpPr>
          <p:cNvPr id="2" name="Google Shape;93;p13">
            <a:extLst>
              <a:ext uri="{FF2B5EF4-FFF2-40B4-BE49-F238E27FC236}">
                <a16:creationId xmlns:a16="http://schemas.microsoft.com/office/drawing/2014/main" id="{947F7EB1-C64B-7137-D631-44724ED15424}"/>
              </a:ext>
            </a:extLst>
          </p:cNvPr>
          <p:cNvSpPr/>
          <p:nvPr/>
        </p:nvSpPr>
        <p:spPr>
          <a:xfrm>
            <a:off x="7432133" y="3705820"/>
            <a:ext cx="932329" cy="122413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הילד.ה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F8A6D5-FBC0-7353-F404-52F166B1E20C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2940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725BD-1FB2-4877-8CAD-BB5C346A141C}"/>
              </a:ext>
            </a:extLst>
          </p:cNvPr>
          <p:cNvSpPr txBox="1"/>
          <p:nvPr/>
        </p:nvSpPr>
        <p:spPr>
          <a:xfrm>
            <a:off x="1630837" y="772998"/>
            <a:ext cx="939852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כל יום אני אלך לגן החדש</a:t>
            </a:r>
          </a:p>
          <a:p>
            <a:pPr algn="ctr"/>
            <a:r>
              <a:rPr lang="he-IL" sz="3200" dirty="0"/>
              <a:t>ויהיה לי כיף לשחק שם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03" y="2456533"/>
            <a:ext cx="3832856" cy="325164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818" y="2779319"/>
            <a:ext cx="2988041" cy="250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5A996B4-08AD-A7FB-435F-DB2DDE609AAF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7785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1410511" y="783328"/>
            <a:ext cx="852142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פעם אני (שם הילד.ה) הלכתי לגן של (שם הגננת)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CA8CC2-6145-E4DF-B96C-C5AA06FD3F28}"/>
              </a:ext>
            </a:extLst>
          </p:cNvPr>
          <p:cNvSpPr txBox="1"/>
          <p:nvPr/>
        </p:nvSpPr>
        <p:spPr>
          <a:xfrm>
            <a:off x="2479475" y="3429000"/>
            <a:ext cx="308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highlight>
                  <a:srgbClr val="FFFF00"/>
                </a:highlight>
              </a:rPr>
              <a:t>תמונה של הגן/הגננת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823CF-98C1-2DCE-D7B7-E3BBD2C28683}"/>
              </a:ext>
            </a:extLst>
          </p:cNvPr>
          <p:cNvSpPr txBox="1"/>
          <p:nvPr/>
        </p:nvSpPr>
        <p:spPr>
          <a:xfrm>
            <a:off x="6250564" y="3428999"/>
            <a:ext cx="308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highlight>
                  <a:srgbClr val="FFFF00"/>
                </a:highlight>
              </a:rPr>
              <a:t>תמונה של הילד.ה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F7AD0-61E5-C955-52B2-F4C14F589165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8564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1138136" y="787523"/>
            <a:ext cx="1089497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בגן (שם הגננת/הגן), פגשתי את הילדים, </a:t>
            </a:r>
          </a:p>
          <a:p>
            <a:pPr algn="ctr"/>
            <a:r>
              <a:rPr lang="he-IL" sz="3200" dirty="0"/>
              <a:t>שחקתי במשחקים ובחצר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835" y="2039573"/>
            <a:ext cx="3795747" cy="19772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582" y="2042391"/>
            <a:ext cx="3673314" cy="1931452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46" y="1969528"/>
            <a:ext cx="2171556" cy="182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3827523" y="4319575"/>
            <a:ext cx="49075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ישבתי במפגש ושרתי שירים</a:t>
            </a: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793" y="4904350"/>
            <a:ext cx="21129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A1103C6-36F7-BF3B-284A-3F76B3428DDC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3142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D95AB-8ADA-4D28-BCE5-072E106E333C}"/>
              </a:ext>
            </a:extLst>
          </p:cNvPr>
          <p:cNvSpPr txBox="1"/>
          <p:nvPr/>
        </p:nvSpPr>
        <p:spPr>
          <a:xfrm>
            <a:off x="1904214" y="763572"/>
            <a:ext cx="850297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ביום האחרון סיימתי ללכת לגן (שם הגננת/הגן) </a:t>
            </a:r>
            <a:br>
              <a:rPr lang="en-US" sz="3200" dirty="0"/>
            </a:br>
            <a:r>
              <a:rPr lang="he-IL" sz="3200" dirty="0"/>
              <a:t>אמרתי לו ביי ביי 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25" y="2552207"/>
            <a:ext cx="2159000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964C36-AACA-E69B-57C5-77944861F13A}"/>
              </a:ext>
            </a:extLst>
          </p:cNvPr>
          <p:cNvSpPr txBox="1"/>
          <p:nvPr/>
        </p:nvSpPr>
        <p:spPr>
          <a:xfrm>
            <a:off x="2479475" y="3429000"/>
            <a:ext cx="308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highlight>
                  <a:srgbClr val="FFFF00"/>
                </a:highlight>
              </a:rPr>
              <a:t>תמונה של הגן/הגננת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8E2C13-93A4-F8D9-721A-EF9BD50379BC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5345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EC2CA5-E00F-4222-A2A4-99E3EE178CC2}"/>
              </a:ext>
            </a:extLst>
          </p:cNvPr>
          <p:cNvSpPr txBox="1"/>
          <p:nvPr/>
        </p:nvSpPr>
        <p:spPr>
          <a:xfrm>
            <a:off x="1904214" y="763572"/>
            <a:ext cx="850297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עכשיו אני, </a:t>
            </a:r>
            <a:r>
              <a:rPr lang="he-IL" sz="3200" dirty="0">
                <a:highlight>
                  <a:srgbClr val="FFFF00"/>
                </a:highlight>
              </a:rPr>
              <a:t>(שם הילד.ה)</a:t>
            </a:r>
            <a:r>
              <a:rPr lang="he-IL" sz="3200" dirty="0"/>
              <a:t>, בחופש בבית עם (אמא/אבא/אחאים – שמות)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178" y="2287473"/>
            <a:ext cx="3053473" cy="2600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EEA8F3-5A29-6DBD-E817-1E81C787D2A6}"/>
              </a:ext>
            </a:extLst>
          </p:cNvPr>
          <p:cNvSpPr txBox="1"/>
          <p:nvPr/>
        </p:nvSpPr>
        <p:spPr>
          <a:xfrm>
            <a:off x="6788828" y="3356828"/>
            <a:ext cx="308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highlight>
                  <a:srgbClr val="FFFF00"/>
                </a:highlight>
              </a:rPr>
              <a:t>תמונה של המשפחה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501B0B-F6DB-C5AF-A299-89BD5C25B0AC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1682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2362990" y="467063"/>
            <a:ext cx="982901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עוד מעט אני </a:t>
            </a:r>
            <a:r>
              <a:rPr lang="he-IL" sz="3200" dirty="0">
                <a:highlight>
                  <a:srgbClr val="FFFF00"/>
                </a:highlight>
              </a:rPr>
              <a:t>(שם הילד.ה) </a:t>
            </a:r>
            <a:r>
              <a:rPr lang="he-IL" sz="3200" dirty="0"/>
              <a:t> אלך לגן חדש: </a:t>
            </a:r>
            <a:r>
              <a:rPr lang="he-IL" sz="3200" dirty="0">
                <a:highlight>
                  <a:srgbClr val="FFFF00"/>
                </a:highlight>
              </a:rPr>
              <a:t>(שם הגן)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91" y="1125789"/>
            <a:ext cx="3472345" cy="29458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103554" y="3017243"/>
            <a:ext cx="717394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בגן </a:t>
            </a:r>
            <a:r>
              <a:rPr lang="he-IL" sz="3200" dirty="0">
                <a:highlight>
                  <a:srgbClr val="FFFF00"/>
                </a:highlight>
              </a:rPr>
              <a:t>(שם הגן) </a:t>
            </a:r>
            <a:r>
              <a:rPr lang="he-IL" sz="3200" dirty="0"/>
              <a:t>לגננות קוראים </a:t>
            </a:r>
            <a:r>
              <a:rPr lang="he-IL" sz="3200" dirty="0">
                <a:highlight>
                  <a:srgbClr val="FFFF00"/>
                </a:highlight>
              </a:rPr>
              <a:t>(שמות הגננות)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D5E52C-A07B-47B9-B857-052D930677AA}"/>
              </a:ext>
            </a:extLst>
          </p:cNvPr>
          <p:cNvSpPr txBox="1"/>
          <p:nvPr/>
        </p:nvSpPr>
        <p:spPr>
          <a:xfrm>
            <a:off x="3017419" y="3840757"/>
            <a:ext cx="23547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הנה </a:t>
            </a:r>
            <a:r>
              <a:rPr lang="he-IL" sz="2400" dirty="0">
                <a:highlight>
                  <a:srgbClr val="FFFF00"/>
                </a:highlight>
              </a:rPr>
              <a:t>(שם גננת1)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D5E52C-A07B-47B9-B857-052D930677AA}"/>
              </a:ext>
            </a:extLst>
          </p:cNvPr>
          <p:cNvSpPr txBox="1"/>
          <p:nvPr/>
        </p:nvSpPr>
        <p:spPr>
          <a:xfrm>
            <a:off x="603115" y="3840756"/>
            <a:ext cx="23547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והנה </a:t>
            </a:r>
            <a:r>
              <a:rPr lang="he-IL" sz="2400" dirty="0">
                <a:highlight>
                  <a:srgbClr val="FFFF00"/>
                </a:highlight>
              </a:rPr>
              <a:t>(שם גננת2)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FDFDA9-F9C8-16C1-4F0D-2E74ECC26266}"/>
              </a:ext>
            </a:extLst>
          </p:cNvPr>
          <p:cNvSpPr txBox="1"/>
          <p:nvPr/>
        </p:nvSpPr>
        <p:spPr>
          <a:xfrm>
            <a:off x="2764500" y="4703323"/>
            <a:ext cx="308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highlight>
                  <a:srgbClr val="FFFF00"/>
                </a:highlight>
              </a:rPr>
              <a:t>תמונה של גננת1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31BAF7-3B23-7A0F-2119-6E703700749F}"/>
              </a:ext>
            </a:extLst>
          </p:cNvPr>
          <p:cNvSpPr txBox="1"/>
          <p:nvPr/>
        </p:nvSpPr>
        <p:spPr>
          <a:xfrm>
            <a:off x="240452" y="4703322"/>
            <a:ext cx="308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highlight>
                  <a:srgbClr val="FFFF00"/>
                </a:highlight>
              </a:rPr>
              <a:t>תמונה של גננת2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0C96E-BB62-F7DB-CD6F-7115DEB2CF07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6750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5788596" y="436561"/>
            <a:ext cx="60565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בגן </a:t>
            </a:r>
            <a:r>
              <a:rPr lang="he-IL" sz="3200" dirty="0">
                <a:highlight>
                  <a:srgbClr val="FFFF00"/>
                </a:highlight>
              </a:rPr>
              <a:t>(שם הגן החדש) </a:t>
            </a:r>
            <a:r>
              <a:rPr lang="he-IL" sz="3200" dirty="0"/>
              <a:t>יש ילדים אחרים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8" y="4259099"/>
            <a:ext cx="21971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090" y="1137875"/>
            <a:ext cx="220503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821" y="4816698"/>
            <a:ext cx="1730540" cy="147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תוצאת תמונה עבור ‪kindergarten teacher clipart‬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1" y="4259099"/>
            <a:ext cx="16240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873" y="1244229"/>
            <a:ext cx="1476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225272" y="479588"/>
            <a:ext cx="52055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יש משחקים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8127167" y="3557785"/>
            <a:ext cx="29449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חצר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E9A18A-5818-4991-8C91-B9A45F1C255E}"/>
              </a:ext>
            </a:extLst>
          </p:cNvPr>
          <p:cNvSpPr txBox="1"/>
          <p:nvPr/>
        </p:nvSpPr>
        <p:spPr>
          <a:xfrm>
            <a:off x="529653" y="3532926"/>
            <a:ext cx="52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וגם שירים, סיפורים ומפגשים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BAD63F-7F1D-5E47-7335-B7577829AC96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3216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2A0E01-C72A-4F15-B5F5-51147E1F4452}"/>
              </a:ext>
            </a:extLst>
          </p:cNvPr>
          <p:cNvSpPr txBox="1"/>
          <p:nvPr/>
        </p:nvSpPr>
        <p:spPr>
          <a:xfrm>
            <a:off x="1008667" y="754145"/>
            <a:ext cx="1006782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לפעמים יהיה לי קשה ללכת לגן חדש. </a:t>
            </a:r>
            <a:br>
              <a:rPr lang="en-US" sz="3200" dirty="0"/>
            </a:br>
            <a:r>
              <a:rPr lang="he-IL" sz="3200" dirty="0"/>
              <a:t>זה יכול להיות קצת מבלבל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A0E01-C72A-4F15-B5F5-51147E1F4452}"/>
              </a:ext>
            </a:extLst>
          </p:cNvPr>
          <p:cNvSpPr txBox="1"/>
          <p:nvPr/>
        </p:nvSpPr>
        <p:spPr>
          <a:xfrm>
            <a:off x="1173505" y="3842145"/>
            <a:ext cx="1006782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אמא/אבא יכולים לעזור לי </a:t>
            </a:r>
            <a:br>
              <a:rPr lang="en-US" sz="3200" dirty="0"/>
            </a:br>
            <a:r>
              <a:rPr lang="he-IL" sz="3200" dirty="0"/>
              <a:t>וגם הגננות </a:t>
            </a:r>
            <a:r>
              <a:rPr lang="he-IL" sz="3200" dirty="0">
                <a:highlight>
                  <a:srgbClr val="FFFF00"/>
                </a:highlight>
              </a:rPr>
              <a:t>(שמות הגננות) </a:t>
            </a:r>
            <a:r>
              <a:rPr lang="he-IL" sz="3200" dirty="0"/>
              <a:t>יעזרו לי</a:t>
            </a:r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54" y="2008892"/>
            <a:ext cx="1664646" cy="142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514" y="4931868"/>
            <a:ext cx="1732972" cy="147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1C9545-4B44-754C-F254-65A089828B7C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6156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2A0E01-C72A-4F15-B5F5-51147E1F4452}"/>
              </a:ext>
            </a:extLst>
          </p:cNvPr>
          <p:cNvSpPr txBox="1"/>
          <p:nvPr/>
        </p:nvSpPr>
        <p:spPr>
          <a:xfrm>
            <a:off x="5836596" y="223371"/>
            <a:ext cx="563618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לפעמים אני אהיה עצובה ואתגעגע לגן של </a:t>
            </a:r>
            <a:r>
              <a:rPr lang="he-IL" sz="3200" dirty="0">
                <a:highlight>
                  <a:srgbClr val="FFFF00"/>
                </a:highlight>
              </a:rPr>
              <a:t>(שם הגן/הגננת הקודם)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A0E01-C72A-4F15-B5F5-51147E1F4452}"/>
              </a:ext>
            </a:extLst>
          </p:cNvPr>
          <p:cNvSpPr txBox="1"/>
          <p:nvPr/>
        </p:nvSpPr>
        <p:spPr>
          <a:xfrm>
            <a:off x="999241" y="5581274"/>
            <a:ext cx="103334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אפשר לבקש מאמא ואבא לבקר שם- בגן </a:t>
            </a:r>
            <a:r>
              <a:rPr lang="he-IL" sz="3200" dirty="0">
                <a:highlight>
                  <a:srgbClr val="FFFF00"/>
                </a:highlight>
              </a:rPr>
              <a:t>(שם הגננת/הגן הקודם)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766" y="3010208"/>
            <a:ext cx="2511711" cy="213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854" y="1645835"/>
            <a:ext cx="2651542" cy="22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2A0E01-C72A-4F15-B5F5-51147E1F4452}"/>
              </a:ext>
            </a:extLst>
          </p:cNvPr>
          <p:cNvSpPr txBox="1"/>
          <p:nvPr/>
        </p:nvSpPr>
        <p:spPr>
          <a:xfrm>
            <a:off x="340469" y="1959997"/>
            <a:ext cx="459660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/>
              <a:t>כשאני עצובה אני יכולה לבקש חיבוק מאמא.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BC605B-6BB1-23C6-B470-67D1E633F89E}"/>
              </a:ext>
            </a:extLst>
          </p:cNvPr>
          <p:cNvSpPr/>
          <p:nvPr/>
        </p:nvSpPr>
        <p:spPr>
          <a:xfrm>
            <a:off x="126460" y="116732"/>
            <a:ext cx="11926110" cy="6595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2438611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243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יעל</dc:creator>
  <cp:lastModifiedBy>Nataly Yochpaz</cp:lastModifiedBy>
  <cp:revision>25</cp:revision>
  <dcterms:created xsi:type="dcterms:W3CDTF">2017-07-28T11:58:07Z</dcterms:created>
  <dcterms:modified xsi:type="dcterms:W3CDTF">2023-10-25T11:28:02Z</dcterms:modified>
</cp:coreProperties>
</file>