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1" r:id="rId3"/>
    <p:sldId id="262" r:id="rId4"/>
  </p:sldIdLst>
  <p:sldSz cx="9144000" cy="6858000" type="screen4x3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66" autoAdjust="0"/>
    <p:restoredTop sz="94662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223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628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251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74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453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804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968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288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381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8446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920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101AD-D38E-4A52-A7B9-E8279674AD3D}" type="datetimeFigureOut">
              <a:rPr lang="he-IL" smtClean="0"/>
              <a:t>י"ח/חשון/תשפ"ד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C838-F852-4C84-B9E5-CC3FEA2C528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827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644008" y="260648"/>
            <a:ext cx="4320480" cy="597666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4788024" y="541900"/>
            <a:ext cx="4032448" cy="95410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 algn="ctr" fontAlgn="base"/>
            <a:r>
              <a:rPr lang="he-IL" sz="2800" b="1" dirty="0">
                <a:latin typeface="David" pitchFamily="34" charset="-79"/>
                <a:ea typeface="Times New Roman"/>
                <a:cs typeface="David" pitchFamily="34" charset="-79"/>
              </a:rPr>
              <a:t>אני (</a:t>
            </a:r>
            <a:r>
              <a:rPr lang="he-IL" sz="2800" b="1" dirty="0">
                <a:highlight>
                  <a:srgbClr val="FFFF00"/>
                </a:highlight>
                <a:latin typeface="David" pitchFamily="34" charset="-79"/>
                <a:ea typeface="Times New Roman"/>
                <a:cs typeface="David" pitchFamily="34" charset="-79"/>
              </a:rPr>
              <a:t>שם הילד.ה</a:t>
            </a:r>
            <a:r>
              <a:rPr lang="he-IL" sz="2800" b="1" dirty="0">
                <a:latin typeface="David" pitchFamily="34" charset="-79"/>
                <a:ea typeface="Times New Roman"/>
                <a:cs typeface="David" pitchFamily="34" charset="-79"/>
              </a:rPr>
              <a:t>)</a:t>
            </a:r>
            <a:br>
              <a:rPr lang="en-US" sz="2800" b="1" dirty="0">
                <a:latin typeface="David" pitchFamily="34" charset="-79"/>
                <a:ea typeface="Times New Roman"/>
                <a:cs typeface="David" pitchFamily="34" charset="-79"/>
              </a:rPr>
            </a:br>
            <a:r>
              <a:rPr lang="he-IL" sz="2800" b="1" dirty="0">
                <a:latin typeface="David" pitchFamily="34" charset="-79"/>
                <a:ea typeface="Times New Roman"/>
                <a:cs typeface="David" pitchFamily="34" charset="-79"/>
              </a:rPr>
              <a:t> נפרד מהחיתול</a:t>
            </a:r>
            <a:endParaRPr lang="en-US" sz="2800" b="1" dirty="0">
              <a:latin typeface="David" pitchFamily="34" charset="-79"/>
              <a:ea typeface="Times New Roman"/>
              <a:cs typeface="David" pitchFamily="34" charset="-79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179512" y="260648"/>
            <a:ext cx="4320480" cy="5976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8604448" y="5898758"/>
            <a:ext cx="2880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39952" y="5898758"/>
            <a:ext cx="2880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2</a:t>
            </a: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83851" y="4013876"/>
            <a:ext cx="1709382" cy="1462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11625" y="3861047"/>
            <a:ext cx="1893106" cy="161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" name="קבוצה 14"/>
          <p:cNvGrpSpPr>
            <a:grpSpLocks/>
          </p:cNvGrpSpPr>
          <p:nvPr/>
        </p:nvGrpSpPr>
        <p:grpSpPr bwMode="auto">
          <a:xfrm>
            <a:off x="4822054" y="4080369"/>
            <a:ext cx="1737432" cy="1287026"/>
            <a:chOff x="428604" y="5429256"/>
            <a:chExt cx="2571768" cy="2571768"/>
          </a:xfrm>
        </p:grpSpPr>
        <p:cxnSp>
          <p:nvCxnSpPr>
            <p:cNvPr id="22" name="מחבר ישר 21"/>
            <p:cNvCxnSpPr/>
            <p:nvPr/>
          </p:nvCxnSpPr>
          <p:spPr>
            <a:xfrm rot="16200000" flipH="1">
              <a:off x="571480" y="5500695"/>
              <a:ext cx="2428892" cy="2428892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מחבר ישר 22"/>
            <p:cNvCxnSpPr/>
            <p:nvPr/>
          </p:nvCxnSpPr>
          <p:spPr>
            <a:xfrm rot="5400000">
              <a:off x="428604" y="5429256"/>
              <a:ext cx="2571768" cy="2571768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179513" y="288981"/>
            <a:ext cx="427509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000" b="1" dirty="0">
                <a:latin typeface="David" pitchFamily="34" charset="-79"/>
                <a:cs typeface="David" pitchFamily="34" charset="-79"/>
              </a:rPr>
              <a:t>קוראים לי </a:t>
            </a:r>
            <a:r>
              <a:rPr lang="en-US" sz="2000" b="1" dirty="0">
                <a:latin typeface="David" pitchFamily="34" charset="-79"/>
                <a:cs typeface="David" pitchFamily="34" charset="-79"/>
              </a:rPr>
              <a:t>XXX</a:t>
            </a:r>
            <a:r>
              <a:rPr lang="he-IL" sz="2000" b="1" dirty="0">
                <a:latin typeface="David" pitchFamily="34" charset="-79"/>
                <a:cs typeface="David" pitchFamily="34" charset="-79"/>
              </a:rPr>
              <a:t>, ואני כבר בן </a:t>
            </a:r>
            <a:r>
              <a:rPr lang="he-IL" sz="2000" b="1" dirty="0">
                <a:highlight>
                  <a:srgbClr val="FFFF00"/>
                </a:highlight>
                <a:latin typeface="David" pitchFamily="34" charset="-79"/>
                <a:cs typeface="David" pitchFamily="34" charset="-79"/>
              </a:rPr>
              <a:t>3</a:t>
            </a:r>
            <a:r>
              <a:rPr lang="he-IL" sz="2000" b="1" dirty="0">
                <a:latin typeface="David" pitchFamily="34" charset="-79"/>
                <a:cs typeface="David" pitchFamily="34" charset="-79"/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he-IL" sz="2000" b="1" dirty="0">
                <a:latin typeface="David" pitchFamily="34" charset="-79"/>
                <a:cs typeface="David" pitchFamily="34" charset="-79"/>
              </a:rPr>
              <a:t>אני ילד גדול, ואני עושה הרבה דברים לבד:</a:t>
            </a: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63" y="3517743"/>
            <a:ext cx="1128565" cy="97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98" y="4770508"/>
            <a:ext cx="879501" cy="757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53" y="4732138"/>
            <a:ext cx="968635" cy="83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796" y="3617358"/>
            <a:ext cx="1012858" cy="871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786595" y="3853302"/>
            <a:ext cx="26413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David" pitchFamily="34" charset="-79"/>
                <a:cs typeface="David" pitchFamily="34" charset="-79"/>
              </a:rPr>
              <a:t>אני משחק בחצר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19772" y="4949046"/>
            <a:ext cx="193483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David" pitchFamily="34" charset="-79"/>
                <a:cs typeface="David" pitchFamily="34" charset="-79"/>
              </a:rPr>
              <a:t>ומכין יצירות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86595" y="1518089"/>
            <a:ext cx="26680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David" pitchFamily="34" charset="-79"/>
                <a:cs typeface="David" pitchFamily="34" charset="-79"/>
              </a:rPr>
              <a:t>אני אוכל ושותה לבד</a:t>
            </a:r>
            <a:endParaRPr lang="he-IL" sz="20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280" y="1266410"/>
            <a:ext cx="1013661" cy="872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1709398" y="2753970"/>
            <a:ext cx="266800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latin typeface="David" pitchFamily="34" charset="-79"/>
                <a:cs typeface="David" pitchFamily="34" charset="-79"/>
              </a:rPr>
              <a:t>אני מרכיב פאזל</a:t>
            </a:r>
            <a:endParaRPr lang="he-IL" sz="20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33" name="תמונה 32"/>
          <p:cNvPicPr>
            <a:picLocks noChangeAspect="1"/>
          </p:cNvPicPr>
          <p:nvPr/>
        </p:nvPicPr>
        <p:blipFill rotWithShape="1">
          <a:blip r:embed="rId9" cstate="print"/>
          <a:srcRect l="16903" t="13904" r="11387" b="14386"/>
          <a:stretch/>
        </p:blipFill>
        <p:spPr>
          <a:xfrm>
            <a:off x="1506914" y="2540914"/>
            <a:ext cx="732999" cy="73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19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644008" y="260648"/>
            <a:ext cx="4320480" cy="5976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179512" y="260648"/>
            <a:ext cx="4320480" cy="5976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8604448" y="5898758"/>
            <a:ext cx="2880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39952" y="5898758"/>
            <a:ext cx="2880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8024" y="472156"/>
            <a:ext cx="4032448" cy="40011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 algn="ctr" fontAlgn="base"/>
            <a:r>
              <a:rPr lang="he-IL" sz="2000" b="1" dirty="0">
                <a:solidFill>
                  <a:srgbClr val="000000"/>
                </a:solidFill>
                <a:latin typeface="David" pitchFamily="34" charset="-79"/>
                <a:ea typeface="Times New Roman"/>
                <a:cs typeface="David" pitchFamily="34" charset="-79"/>
              </a:rPr>
              <a:t>עוד מעט אני אגיד ביי ביי לחיתול</a:t>
            </a:r>
            <a:endParaRPr lang="en-US" sz="2000" b="1" dirty="0">
              <a:solidFill>
                <a:prstClr val="black"/>
              </a:solidFill>
              <a:latin typeface="David" pitchFamily="34" charset="-79"/>
              <a:ea typeface="Times New Roman"/>
              <a:cs typeface="David" pitchFamily="34" charset="-79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23528" y="482937"/>
            <a:ext cx="40324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 algn="ctr" fontAlgn="base"/>
            <a:r>
              <a:rPr lang="he-IL" sz="2000" b="1" dirty="0">
                <a:solidFill>
                  <a:srgbClr val="000000"/>
                </a:solidFill>
                <a:latin typeface="David" pitchFamily="34" charset="-79"/>
                <a:ea typeface="Times New Roman"/>
                <a:cs typeface="David" pitchFamily="34" charset="-79"/>
              </a:rPr>
              <a:t>אם יהיה לי פיפי או קקי, אני אלך לשירותים</a:t>
            </a:r>
            <a:endParaRPr lang="en-US" sz="2800" b="1" dirty="0">
              <a:solidFill>
                <a:prstClr val="black"/>
              </a:solidFill>
              <a:latin typeface="David" pitchFamily="34" charset="-79"/>
              <a:ea typeface="Times New Roman"/>
              <a:cs typeface="David" pitchFamily="34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87358" y="3221119"/>
            <a:ext cx="4032448" cy="40011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 algn="ctr" fontAlgn="base"/>
            <a:r>
              <a:rPr lang="he-IL" sz="2000" b="1" dirty="0">
                <a:solidFill>
                  <a:srgbClr val="000000"/>
                </a:solidFill>
                <a:latin typeface="David" pitchFamily="34" charset="-79"/>
                <a:ea typeface="Times New Roman"/>
                <a:cs typeface="David" pitchFamily="34" charset="-79"/>
              </a:rPr>
              <a:t>ואלבש תחתונים של ילדים גדולים</a:t>
            </a:r>
            <a:endParaRPr lang="en-US" sz="2000" b="1" dirty="0">
              <a:solidFill>
                <a:prstClr val="black"/>
              </a:solidFill>
              <a:latin typeface="David" pitchFamily="34" charset="-79"/>
              <a:ea typeface="Times New Roman"/>
              <a:cs typeface="David" pitchFamily="34" charset="-79"/>
            </a:endParaRPr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6352" y="1580540"/>
            <a:ext cx="1917616" cy="1640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4043" y="1183960"/>
            <a:ext cx="1893106" cy="161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4048" y="1260374"/>
            <a:ext cx="1709382" cy="1462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קבוצה 14"/>
          <p:cNvGrpSpPr>
            <a:grpSpLocks/>
          </p:cNvGrpSpPr>
          <p:nvPr/>
        </p:nvGrpSpPr>
        <p:grpSpPr bwMode="auto">
          <a:xfrm>
            <a:off x="4975998" y="1348096"/>
            <a:ext cx="1737432" cy="1287026"/>
            <a:chOff x="428604" y="5429256"/>
            <a:chExt cx="2571768" cy="2571768"/>
          </a:xfrm>
        </p:grpSpPr>
        <p:cxnSp>
          <p:nvCxnSpPr>
            <p:cNvPr id="23" name="מחבר ישר 22"/>
            <p:cNvCxnSpPr/>
            <p:nvPr/>
          </p:nvCxnSpPr>
          <p:spPr>
            <a:xfrm rot="16200000" flipH="1">
              <a:off x="571480" y="5500695"/>
              <a:ext cx="2428892" cy="2428892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מחבר ישר 23"/>
            <p:cNvCxnSpPr/>
            <p:nvPr/>
          </p:nvCxnSpPr>
          <p:spPr>
            <a:xfrm rot="5400000">
              <a:off x="428604" y="5429256"/>
              <a:ext cx="2571768" cy="2571768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6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127" y="3621229"/>
            <a:ext cx="2048241" cy="2048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17100"/>
            <a:ext cx="1886589" cy="161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2156" y="3621229"/>
            <a:ext cx="352839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>
                <a:latin typeface="David" pitchFamily="34" charset="-79"/>
                <a:cs typeface="David" pitchFamily="34" charset="-79"/>
              </a:rPr>
              <a:t>ואחר כך אני אוריד את המים ואשטוף ידיים</a:t>
            </a:r>
          </a:p>
        </p:txBody>
      </p:sp>
      <p:pic>
        <p:nvPicPr>
          <p:cNvPr id="41" name="תמונה 40" descr="http://www.do2learn.com/picturecards/images/imageschedule/new/flushtoilet-m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090" y="4645349"/>
            <a:ext cx="1258140" cy="1226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תמונה 41" descr="C:\Users\User\Desktop\קלסר אריאל\דיסקונקי\תמונות Boardmaker\טיפוח\23-11-2011 09-24-03.png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9" t="13785" r="5639" b="6072"/>
          <a:stretch/>
        </p:blipFill>
        <p:spPr bwMode="auto">
          <a:xfrm>
            <a:off x="754024" y="4600386"/>
            <a:ext cx="1428760" cy="12858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2483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4644008" y="260648"/>
            <a:ext cx="4320480" cy="597666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8604448" y="5898758"/>
            <a:ext cx="2880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8024" y="472156"/>
            <a:ext cx="40324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 algn="ctr" fontAlgn="base"/>
            <a:r>
              <a:rPr lang="he-IL" sz="2000" b="1" dirty="0">
                <a:solidFill>
                  <a:srgbClr val="000000"/>
                </a:solidFill>
                <a:latin typeface="David" pitchFamily="34" charset="-79"/>
                <a:ea typeface="Times New Roman"/>
                <a:cs typeface="David" pitchFamily="34" charset="-79"/>
              </a:rPr>
              <a:t>כשאני אעשה פיפי וקקי בשירותים כמו ילד גדול, כולם ישמחו וימחאו לי כפיים!</a:t>
            </a:r>
            <a:endParaRPr lang="en-US" sz="2000" b="1" dirty="0">
              <a:solidFill>
                <a:prstClr val="black"/>
              </a:solidFill>
              <a:latin typeface="David" pitchFamily="34" charset="-79"/>
              <a:ea typeface="Times New Roman"/>
              <a:cs typeface="David" pitchFamily="34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87358" y="3902646"/>
            <a:ext cx="4032448" cy="40011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lvl="0" algn="ctr" fontAlgn="base"/>
            <a:r>
              <a:rPr lang="he-IL" sz="2000" b="1" dirty="0">
                <a:solidFill>
                  <a:srgbClr val="000000"/>
                </a:solidFill>
                <a:latin typeface="David" pitchFamily="34" charset="-79"/>
                <a:ea typeface="Times New Roman"/>
                <a:cs typeface="David" pitchFamily="34" charset="-79"/>
              </a:rPr>
              <a:t>איזה כיף לי!!!</a:t>
            </a:r>
            <a:endParaRPr lang="en-US" sz="2000" b="1" dirty="0">
              <a:solidFill>
                <a:prstClr val="black"/>
              </a:solidFill>
              <a:latin typeface="David" pitchFamily="34" charset="-79"/>
              <a:ea typeface="Times New Roman"/>
              <a:cs typeface="David" pitchFamily="34" charset="-79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82" y="1151216"/>
            <a:ext cx="1656184" cy="1416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210" y="1205377"/>
            <a:ext cx="1528372" cy="1308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 descr="C:\Users\user\Desktop\קלינאות תקשורת\אחרי התואר\קלסר אריאל\תמונות Boardmaker\רגשות\09-11-2011 10-36-13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80" t="13400" r="8849" b="5677"/>
          <a:stretch/>
        </p:blipFill>
        <p:spPr bwMode="auto">
          <a:xfrm>
            <a:off x="5872876" y="4378570"/>
            <a:ext cx="1862744" cy="168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C:\Users\DeanGIVATY\Desktop\46797846-hands-clapping-symbol-illustration-on-a-white-background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231" b="90000" l="10000" r="91385">
                        <a14:foregroundMark x1="40538" y1="31692" x2="44923" y2="32615"/>
                        <a14:foregroundMark x1="48385" y1="20308" x2="50615" y2="23769"/>
                        <a14:foregroundMark x1="61077" y1="14000" x2="61077" y2="17769"/>
                        <a14:foregroundMark x1="74692" y1="19692" x2="73077" y2="22846"/>
                        <a14:foregroundMark x1="81615" y1="31077" x2="77154" y2="32615"/>
                        <a14:foregroundMark x1="77154" y1="44308" x2="80692" y2="45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482" y="2259448"/>
            <a:ext cx="1548838" cy="154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01231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96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David</vt:lpstr>
      <vt:lpstr>ערכת נושא Office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Microsoft</dc:creator>
  <cp:lastModifiedBy>Nataly Yochpaz</cp:lastModifiedBy>
  <cp:revision>64</cp:revision>
  <cp:lastPrinted>2017-05-07T11:56:06Z</cp:lastPrinted>
  <dcterms:created xsi:type="dcterms:W3CDTF">2016-12-15T15:25:35Z</dcterms:created>
  <dcterms:modified xsi:type="dcterms:W3CDTF">2023-11-02T15:23:44Z</dcterms:modified>
</cp:coreProperties>
</file>