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</p:sldMasterIdLst>
  <p:sldIdLst>
    <p:sldId id="261" r:id="rId2"/>
    <p:sldId id="263" r:id="rId3"/>
    <p:sldId id="262" r:id="rId4"/>
    <p:sldId id="264" r:id="rId5"/>
    <p:sldId id="265" r:id="rId6"/>
  </p:sldIdLst>
  <p:sldSz cx="12192000" cy="6858000"/>
  <p:notesSz cx="7102475" cy="9037638"/>
  <p:defaultTextStyle>
    <a:defPPr>
      <a:defRPr lang="he-IL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70961" autoAdjust="0"/>
    <p:restoredTop sz="94660"/>
  </p:normalViewPr>
  <p:slideViewPr>
    <p:cSldViewPr snapToGrid="0">
      <p:cViewPr varScale="1">
        <p:scale>
          <a:sx n="79" d="100"/>
          <a:sy n="79" d="100"/>
        </p:scale>
        <p:origin x="130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שקופית כותרת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84174E5D-ECD6-41FB-A978-DACF55CAB67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כותרת משנה 2">
            <a:extLst>
              <a:ext uri="{FF2B5EF4-FFF2-40B4-BE49-F238E27FC236}">
                <a16:creationId xmlns:a16="http://schemas.microsoft.com/office/drawing/2014/main" id="{91282524-E1AC-47A2-95BB-FADD975C979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e-IL"/>
              <a:t>לחץ כדי לערוך סגנון כותרת משנה של תבנית בסיס</a:t>
            </a:r>
          </a:p>
        </p:txBody>
      </p:sp>
      <p:sp>
        <p:nvSpPr>
          <p:cNvPr id="4" name="מציין מיקום של תאריך 3">
            <a:extLst>
              <a:ext uri="{FF2B5EF4-FFF2-40B4-BE49-F238E27FC236}">
                <a16:creationId xmlns:a16="http://schemas.microsoft.com/office/drawing/2014/main" id="{860F2E79-998D-4B74-9B0B-1992FD9B4E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660F6-72B1-44F5-9ADF-C2E1115947FC}" type="datetimeFigureOut">
              <a:rPr lang="he-IL" smtClean="0"/>
              <a:t>י"ח/חשון/תשפ"ד</a:t>
            </a:fld>
            <a:endParaRPr lang="he-IL"/>
          </a:p>
        </p:txBody>
      </p:sp>
      <p:sp>
        <p:nvSpPr>
          <p:cNvPr id="5" name="מציין מיקום של כותרת תחתונה 4">
            <a:extLst>
              <a:ext uri="{FF2B5EF4-FFF2-40B4-BE49-F238E27FC236}">
                <a16:creationId xmlns:a16="http://schemas.microsoft.com/office/drawing/2014/main" id="{E1A92941-1D9A-46C5-A494-1FADCBBF7E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>
            <a:extLst>
              <a:ext uri="{FF2B5EF4-FFF2-40B4-BE49-F238E27FC236}">
                <a16:creationId xmlns:a16="http://schemas.microsoft.com/office/drawing/2014/main" id="{4DA6B101-BF14-4001-8290-5E532A6361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998666-E85C-4589-9721-8CABCF3C4C54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2610350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כותרת וטקסט אנכ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AE1D7445-6AE5-48F7-848B-95D0897D06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של טקסט אנכי 2">
            <a:extLst>
              <a:ext uri="{FF2B5EF4-FFF2-40B4-BE49-F238E27FC236}">
                <a16:creationId xmlns:a16="http://schemas.microsoft.com/office/drawing/2014/main" id="{84CAAAAA-7421-4499-9291-CA17F354C04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e-IL"/>
              <a:t>ערוך סגנונות טקסט של תבנית בסיס</a:t>
            </a:r>
          </a:p>
          <a:p>
            <a:pPr lvl="1"/>
            <a:r>
              <a:rPr lang="he-IL"/>
              <a:t>רמה שניה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4" name="מציין מיקום של תאריך 3">
            <a:extLst>
              <a:ext uri="{FF2B5EF4-FFF2-40B4-BE49-F238E27FC236}">
                <a16:creationId xmlns:a16="http://schemas.microsoft.com/office/drawing/2014/main" id="{4512D7A1-14CD-43E7-8C38-8DCD9FB82A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660F6-72B1-44F5-9ADF-C2E1115947FC}" type="datetimeFigureOut">
              <a:rPr lang="he-IL" smtClean="0"/>
              <a:t>י"ח/חשון/תשפ"ד</a:t>
            </a:fld>
            <a:endParaRPr lang="he-IL"/>
          </a:p>
        </p:txBody>
      </p:sp>
      <p:sp>
        <p:nvSpPr>
          <p:cNvPr id="5" name="מציין מיקום של כותרת תחתונה 4">
            <a:extLst>
              <a:ext uri="{FF2B5EF4-FFF2-40B4-BE49-F238E27FC236}">
                <a16:creationId xmlns:a16="http://schemas.microsoft.com/office/drawing/2014/main" id="{529D0E92-9415-438C-A443-B1B5917333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>
            <a:extLst>
              <a:ext uri="{FF2B5EF4-FFF2-40B4-BE49-F238E27FC236}">
                <a16:creationId xmlns:a16="http://schemas.microsoft.com/office/drawing/2014/main" id="{78DF372B-6D0C-4E34-AE2E-4E82FF806C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998666-E85C-4589-9721-8CABCF3C4C54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8569807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כותרת אנכית וטקס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אנכית 1">
            <a:extLst>
              <a:ext uri="{FF2B5EF4-FFF2-40B4-BE49-F238E27FC236}">
                <a16:creationId xmlns:a16="http://schemas.microsoft.com/office/drawing/2014/main" id="{6AC608C0-D7DE-48C1-A64D-54D381DE9F1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של טקסט אנכי 2">
            <a:extLst>
              <a:ext uri="{FF2B5EF4-FFF2-40B4-BE49-F238E27FC236}">
                <a16:creationId xmlns:a16="http://schemas.microsoft.com/office/drawing/2014/main" id="{E97E786E-2FD6-4849-89A6-280E550D2B2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he-IL"/>
              <a:t>ערוך סגנונות טקסט של תבנית בסיס</a:t>
            </a:r>
          </a:p>
          <a:p>
            <a:pPr lvl="1"/>
            <a:r>
              <a:rPr lang="he-IL"/>
              <a:t>רמה שניה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4" name="מציין מיקום של תאריך 3">
            <a:extLst>
              <a:ext uri="{FF2B5EF4-FFF2-40B4-BE49-F238E27FC236}">
                <a16:creationId xmlns:a16="http://schemas.microsoft.com/office/drawing/2014/main" id="{A7208ABD-FE57-42F5-92C1-12A2313D2B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660F6-72B1-44F5-9ADF-C2E1115947FC}" type="datetimeFigureOut">
              <a:rPr lang="he-IL" smtClean="0"/>
              <a:t>י"ח/חשון/תשפ"ד</a:t>
            </a:fld>
            <a:endParaRPr lang="he-IL"/>
          </a:p>
        </p:txBody>
      </p:sp>
      <p:sp>
        <p:nvSpPr>
          <p:cNvPr id="5" name="מציין מיקום של כותרת תחתונה 4">
            <a:extLst>
              <a:ext uri="{FF2B5EF4-FFF2-40B4-BE49-F238E27FC236}">
                <a16:creationId xmlns:a16="http://schemas.microsoft.com/office/drawing/2014/main" id="{B2434CAF-90D5-44D7-BCAB-182611C4B4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>
            <a:extLst>
              <a:ext uri="{FF2B5EF4-FFF2-40B4-BE49-F238E27FC236}">
                <a16:creationId xmlns:a16="http://schemas.microsoft.com/office/drawing/2014/main" id="{BA302EFF-6BF0-42E4-A069-9E22AE64E0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998666-E85C-4589-9721-8CABCF3C4C54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6540111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כותרת ותוכ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578F16F2-1A68-4CD0-B845-B3786F0A22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תוכן 2">
            <a:extLst>
              <a:ext uri="{FF2B5EF4-FFF2-40B4-BE49-F238E27FC236}">
                <a16:creationId xmlns:a16="http://schemas.microsoft.com/office/drawing/2014/main" id="{D183FFAA-593A-4F60-8F8E-C3D7D19F187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e-IL"/>
              <a:t>ערוך סגנונות טקסט של תבנית בסיס</a:t>
            </a:r>
          </a:p>
          <a:p>
            <a:pPr lvl="1"/>
            <a:r>
              <a:rPr lang="he-IL"/>
              <a:t>רמה שניה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4" name="מציין מיקום של תאריך 3">
            <a:extLst>
              <a:ext uri="{FF2B5EF4-FFF2-40B4-BE49-F238E27FC236}">
                <a16:creationId xmlns:a16="http://schemas.microsoft.com/office/drawing/2014/main" id="{4991C68E-304F-405E-B78F-9C39FF65E8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660F6-72B1-44F5-9ADF-C2E1115947FC}" type="datetimeFigureOut">
              <a:rPr lang="he-IL" smtClean="0"/>
              <a:t>י"ח/חשון/תשפ"ד</a:t>
            </a:fld>
            <a:endParaRPr lang="he-IL"/>
          </a:p>
        </p:txBody>
      </p:sp>
      <p:sp>
        <p:nvSpPr>
          <p:cNvPr id="5" name="מציין מיקום של כותרת תחתונה 4">
            <a:extLst>
              <a:ext uri="{FF2B5EF4-FFF2-40B4-BE49-F238E27FC236}">
                <a16:creationId xmlns:a16="http://schemas.microsoft.com/office/drawing/2014/main" id="{45963FD2-74BF-49F4-AB6A-97F2EE5D96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>
            <a:extLst>
              <a:ext uri="{FF2B5EF4-FFF2-40B4-BE49-F238E27FC236}">
                <a16:creationId xmlns:a16="http://schemas.microsoft.com/office/drawing/2014/main" id="{095FC90E-4778-452E-8F0E-40AF7404F5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998666-E85C-4589-9721-8CABCF3C4C54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8877402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כותרת מקטע עליונ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5267DD39-DF0C-40A6-8C8B-614087DE5A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טקסט 2">
            <a:extLst>
              <a:ext uri="{FF2B5EF4-FFF2-40B4-BE49-F238E27FC236}">
                <a16:creationId xmlns:a16="http://schemas.microsoft.com/office/drawing/2014/main" id="{11B59A84-B8F2-4C3E-B921-616280FA495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e-IL"/>
              <a:t>ערוך סגנונות טקסט של תבנית בסיס</a:t>
            </a:r>
          </a:p>
        </p:txBody>
      </p:sp>
      <p:sp>
        <p:nvSpPr>
          <p:cNvPr id="4" name="מציין מיקום של תאריך 3">
            <a:extLst>
              <a:ext uri="{FF2B5EF4-FFF2-40B4-BE49-F238E27FC236}">
                <a16:creationId xmlns:a16="http://schemas.microsoft.com/office/drawing/2014/main" id="{75B18BDA-00B8-4FC0-8261-23F583D202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660F6-72B1-44F5-9ADF-C2E1115947FC}" type="datetimeFigureOut">
              <a:rPr lang="he-IL" smtClean="0"/>
              <a:t>י"ח/חשון/תשפ"ד</a:t>
            </a:fld>
            <a:endParaRPr lang="he-IL"/>
          </a:p>
        </p:txBody>
      </p:sp>
      <p:sp>
        <p:nvSpPr>
          <p:cNvPr id="5" name="מציין מיקום של כותרת תחתונה 4">
            <a:extLst>
              <a:ext uri="{FF2B5EF4-FFF2-40B4-BE49-F238E27FC236}">
                <a16:creationId xmlns:a16="http://schemas.microsoft.com/office/drawing/2014/main" id="{ACA23278-62ED-465B-8B56-CC64781883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>
            <a:extLst>
              <a:ext uri="{FF2B5EF4-FFF2-40B4-BE49-F238E27FC236}">
                <a16:creationId xmlns:a16="http://schemas.microsoft.com/office/drawing/2014/main" id="{7DBDE373-221C-4BD6-A60E-6285A16203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998666-E85C-4589-9721-8CABCF3C4C54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40073567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שני תכנים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376DFECB-DAE7-467B-BAEA-C809FDB1E7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תוכן 2">
            <a:extLst>
              <a:ext uri="{FF2B5EF4-FFF2-40B4-BE49-F238E27FC236}">
                <a16:creationId xmlns:a16="http://schemas.microsoft.com/office/drawing/2014/main" id="{3E04F074-8659-46E1-B931-6C0808AED48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he-IL"/>
              <a:t>ערוך סגנונות טקסט של תבנית בסיס</a:t>
            </a:r>
          </a:p>
          <a:p>
            <a:pPr lvl="1"/>
            <a:r>
              <a:rPr lang="he-IL"/>
              <a:t>רמה שניה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4" name="מציין מיקום תוכן 3">
            <a:extLst>
              <a:ext uri="{FF2B5EF4-FFF2-40B4-BE49-F238E27FC236}">
                <a16:creationId xmlns:a16="http://schemas.microsoft.com/office/drawing/2014/main" id="{CB7C4164-0F02-42E4-A24E-2FE5238D9D8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he-IL"/>
              <a:t>ערוך סגנונות טקסט של תבנית בסיס</a:t>
            </a:r>
          </a:p>
          <a:p>
            <a:pPr lvl="1"/>
            <a:r>
              <a:rPr lang="he-IL"/>
              <a:t>רמה שניה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5" name="מציין מיקום של תאריך 4">
            <a:extLst>
              <a:ext uri="{FF2B5EF4-FFF2-40B4-BE49-F238E27FC236}">
                <a16:creationId xmlns:a16="http://schemas.microsoft.com/office/drawing/2014/main" id="{A7A00770-6308-4A33-A364-653C91F79E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660F6-72B1-44F5-9ADF-C2E1115947FC}" type="datetimeFigureOut">
              <a:rPr lang="he-IL" smtClean="0"/>
              <a:t>י"ח/חשון/תשפ"ד</a:t>
            </a:fld>
            <a:endParaRPr lang="he-IL"/>
          </a:p>
        </p:txBody>
      </p:sp>
      <p:sp>
        <p:nvSpPr>
          <p:cNvPr id="6" name="מציין מיקום של כותרת תחתונה 5">
            <a:extLst>
              <a:ext uri="{FF2B5EF4-FFF2-40B4-BE49-F238E27FC236}">
                <a16:creationId xmlns:a16="http://schemas.microsoft.com/office/drawing/2014/main" id="{40F55982-397E-43BB-864E-E477B688C7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מציין מיקום של מספר שקופית 6">
            <a:extLst>
              <a:ext uri="{FF2B5EF4-FFF2-40B4-BE49-F238E27FC236}">
                <a16:creationId xmlns:a16="http://schemas.microsoft.com/office/drawing/2014/main" id="{62B7F7E5-CCEC-4AE1-A3F3-65177FAB73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998666-E85C-4589-9721-8CABCF3C4C54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6200570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השווא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EB5CA22B-DDA1-4F74-BAA7-40132E77FE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טקסט 2">
            <a:extLst>
              <a:ext uri="{FF2B5EF4-FFF2-40B4-BE49-F238E27FC236}">
                <a16:creationId xmlns:a16="http://schemas.microsoft.com/office/drawing/2014/main" id="{8CC26AAE-4D59-4C42-B0CA-ED9D527856C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/>
              <a:t>ערוך סגנונות טקסט של תבנית בסיס</a:t>
            </a:r>
          </a:p>
        </p:txBody>
      </p:sp>
      <p:sp>
        <p:nvSpPr>
          <p:cNvPr id="4" name="מציין מיקום תוכן 3">
            <a:extLst>
              <a:ext uri="{FF2B5EF4-FFF2-40B4-BE49-F238E27FC236}">
                <a16:creationId xmlns:a16="http://schemas.microsoft.com/office/drawing/2014/main" id="{BD84F1E4-DCF0-4A24-9B81-59D855B2241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he-IL"/>
              <a:t>ערוך סגנונות טקסט של תבנית בסיס</a:t>
            </a:r>
          </a:p>
          <a:p>
            <a:pPr lvl="1"/>
            <a:r>
              <a:rPr lang="he-IL"/>
              <a:t>רמה שניה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5" name="מציין מיקום טקסט 4">
            <a:extLst>
              <a:ext uri="{FF2B5EF4-FFF2-40B4-BE49-F238E27FC236}">
                <a16:creationId xmlns:a16="http://schemas.microsoft.com/office/drawing/2014/main" id="{495ABCA1-9854-40EF-BFE1-FA6C3DFC8EF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/>
              <a:t>ערוך סגנונות טקסט של תבנית בסיס</a:t>
            </a:r>
          </a:p>
        </p:txBody>
      </p:sp>
      <p:sp>
        <p:nvSpPr>
          <p:cNvPr id="6" name="מציין מיקום תוכן 5">
            <a:extLst>
              <a:ext uri="{FF2B5EF4-FFF2-40B4-BE49-F238E27FC236}">
                <a16:creationId xmlns:a16="http://schemas.microsoft.com/office/drawing/2014/main" id="{8C75085F-6669-4FE9-8905-12A9E409FE5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he-IL"/>
              <a:t>ערוך סגנונות טקסט של תבנית בסיס</a:t>
            </a:r>
          </a:p>
          <a:p>
            <a:pPr lvl="1"/>
            <a:r>
              <a:rPr lang="he-IL"/>
              <a:t>רמה שניה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7" name="מציין מיקום של תאריך 6">
            <a:extLst>
              <a:ext uri="{FF2B5EF4-FFF2-40B4-BE49-F238E27FC236}">
                <a16:creationId xmlns:a16="http://schemas.microsoft.com/office/drawing/2014/main" id="{ABE2A1FE-F3A3-45E7-A4A5-9EC325CD0D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660F6-72B1-44F5-9ADF-C2E1115947FC}" type="datetimeFigureOut">
              <a:rPr lang="he-IL" smtClean="0"/>
              <a:t>י"ח/חשון/תשפ"ד</a:t>
            </a:fld>
            <a:endParaRPr lang="he-IL"/>
          </a:p>
        </p:txBody>
      </p:sp>
      <p:sp>
        <p:nvSpPr>
          <p:cNvPr id="8" name="מציין מיקום של כותרת תחתונה 7">
            <a:extLst>
              <a:ext uri="{FF2B5EF4-FFF2-40B4-BE49-F238E27FC236}">
                <a16:creationId xmlns:a16="http://schemas.microsoft.com/office/drawing/2014/main" id="{047F1DB1-9B55-4EE0-8314-3D92E118C3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9" name="מציין מיקום של מספר שקופית 8">
            <a:extLst>
              <a:ext uri="{FF2B5EF4-FFF2-40B4-BE49-F238E27FC236}">
                <a16:creationId xmlns:a16="http://schemas.microsoft.com/office/drawing/2014/main" id="{E166A21B-4A08-4FB0-AD33-7C005A0F8C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998666-E85C-4589-9721-8CABCF3C4C54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5682897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כותרת בלבד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61B20247-BA0D-4D44-8D32-B10EB7D0CA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של תאריך 2">
            <a:extLst>
              <a:ext uri="{FF2B5EF4-FFF2-40B4-BE49-F238E27FC236}">
                <a16:creationId xmlns:a16="http://schemas.microsoft.com/office/drawing/2014/main" id="{A6C5B0DC-774D-41D7-B937-AD05831993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660F6-72B1-44F5-9ADF-C2E1115947FC}" type="datetimeFigureOut">
              <a:rPr lang="he-IL" smtClean="0"/>
              <a:t>י"ח/חשון/תשפ"ד</a:t>
            </a:fld>
            <a:endParaRPr lang="he-IL"/>
          </a:p>
        </p:txBody>
      </p:sp>
      <p:sp>
        <p:nvSpPr>
          <p:cNvPr id="4" name="מציין מיקום של כותרת תחתונה 3">
            <a:extLst>
              <a:ext uri="{FF2B5EF4-FFF2-40B4-BE49-F238E27FC236}">
                <a16:creationId xmlns:a16="http://schemas.microsoft.com/office/drawing/2014/main" id="{FB881DB8-8BBE-41EE-A4ED-6C01323E5E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5" name="מציין מיקום של מספר שקופית 4">
            <a:extLst>
              <a:ext uri="{FF2B5EF4-FFF2-40B4-BE49-F238E27FC236}">
                <a16:creationId xmlns:a16="http://schemas.microsoft.com/office/drawing/2014/main" id="{CB7AC261-D778-40F8-B869-F33C9BE3BE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998666-E85C-4589-9721-8CABCF3C4C54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5387487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ריק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אריך 1">
            <a:extLst>
              <a:ext uri="{FF2B5EF4-FFF2-40B4-BE49-F238E27FC236}">
                <a16:creationId xmlns:a16="http://schemas.microsoft.com/office/drawing/2014/main" id="{A20EEE3E-6960-4A60-9956-C610E68403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660F6-72B1-44F5-9ADF-C2E1115947FC}" type="datetimeFigureOut">
              <a:rPr lang="he-IL" smtClean="0"/>
              <a:t>י"ח/חשון/תשפ"ד</a:t>
            </a:fld>
            <a:endParaRPr lang="he-IL"/>
          </a:p>
        </p:txBody>
      </p:sp>
      <p:sp>
        <p:nvSpPr>
          <p:cNvPr id="3" name="מציין מיקום של כותרת תחתונה 2">
            <a:extLst>
              <a:ext uri="{FF2B5EF4-FFF2-40B4-BE49-F238E27FC236}">
                <a16:creationId xmlns:a16="http://schemas.microsoft.com/office/drawing/2014/main" id="{3B738152-DD6E-442A-B513-7507247720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4" name="מציין מיקום של מספר שקופית 3">
            <a:extLst>
              <a:ext uri="{FF2B5EF4-FFF2-40B4-BE49-F238E27FC236}">
                <a16:creationId xmlns:a16="http://schemas.microsoft.com/office/drawing/2014/main" id="{D986C93C-9C74-46E3-8264-FEE47063D1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998666-E85C-4589-9721-8CABCF3C4C54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1333249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תוכן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6CE39E9A-C21E-4380-A3A5-E39938D71F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תוכן 2">
            <a:extLst>
              <a:ext uri="{FF2B5EF4-FFF2-40B4-BE49-F238E27FC236}">
                <a16:creationId xmlns:a16="http://schemas.microsoft.com/office/drawing/2014/main" id="{E96110AB-8760-48FA-8257-A49A169F28C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e-IL"/>
              <a:t>ערוך סגנונות טקסט של תבנית בסיס</a:t>
            </a:r>
          </a:p>
          <a:p>
            <a:pPr lvl="1"/>
            <a:r>
              <a:rPr lang="he-IL"/>
              <a:t>רמה שניה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4" name="מציין מיקום טקסט 3">
            <a:extLst>
              <a:ext uri="{FF2B5EF4-FFF2-40B4-BE49-F238E27FC236}">
                <a16:creationId xmlns:a16="http://schemas.microsoft.com/office/drawing/2014/main" id="{54D180FB-796B-4588-AA76-AA31522D1A1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e-IL"/>
              <a:t>ערוך סגנונות טקסט של תבנית בסיס</a:t>
            </a:r>
          </a:p>
        </p:txBody>
      </p:sp>
      <p:sp>
        <p:nvSpPr>
          <p:cNvPr id="5" name="מציין מיקום של תאריך 4">
            <a:extLst>
              <a:ext uri="{FF2B5EF4-FFF2-40B4-BE49-F238E27FC236}">
                <a16:creationId xmlns:a16="http://schemas.microsoft.com/office/drawing/2014/main" id="{E84B385C-92F7-49AD-A4DA-FDFA1E1B04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660F6-72B1-44F5-9ADF-C2E1115947FC}" type="datetimeFigureOut">
              <a:rPr lang="he-IL" smtClean="0"/>
              <a:t>י"ח/חשון/תשפ"ד</a:t>
            </a:fld>
            <a:endParaRPr lang="he-IL"/>
          </a:p>
        </p:txBody>
      </p:sp>
      <p:sp>
        <p:nvSpPr>
          <p:cNvPr id="6" name="מציין מיקום של כותרת תחתונה 5">
            <a:extLst>
              <a:ext uri="{FF2B5EF4-FFF2-40B4-BE49-F238E27FC236}">
                <a16:creationId xmlns:a16="http://schemas.microsoft.com/office/drawing/2014/main" id="{C55749E8-46BA-4C01-8B90-CDFD8A1528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מציין מיקום של מספר שקופית 6">
            <a:extLst>
              <a:ext uri="{FF2B5EF4-FFF2-40B4-BE49-F238E27FC236}">
                <a16:creationId xmlns:a16="http://schemas.microsoft.com/office/drawing/2014/main" id="{E146629E-DDA1-433E-84D5-BE1D008399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998666-E85C-4589-9721-8CABCF3C4C54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8130150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תמונה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A2BB036B-C3C8-4C6F-9962-070F7BB9B3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של תמונה 2">
            <a:extLst>
              <a:ext uri="{FF2B5EF4-FFF2-40B4-BE49-F238E27FC236}">
                <a16:creationId xmlns:a16="http://schemas.microsoft.com/office/drawing/2014/main" id="{963A6914-6FDF-4A9C-AF6A-37E67A41092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e-IL"/>
          </a:p>
        </p:txBody>
      </p:sp>
      <p:sp>
        <p:nvSpPr>
          <p:cNvPr id="4" name="מציין מיקום טקסט 3">
            <a:extLst>
              <a:ext uri="{FF2B5EF4-FFF2-40B4-BE49-F238E27FC236}">
                <a16:creationId xmlns:a16="http://schemas.microsoft.com/office/drawing/2014/main" id="{0EEEFEAE-F972-4BE4-BF85-C8652269A2F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e-IL"/>
              <a:t>ערוך סגנונות טקסט של תבנית בסיס</a:t>
            </a:r>
          </a:p>
        </p:txBody>
      </p:sp>
      <p:sp>
        <p:nvSpPr>
          <p:cNvPr id="5" name="מציין מיקום של תאריך 4">
            <a:extLst>
              <a:ext uri="{FF2B5EF4-FFF2-40B4-BE49-F238E27FC236}">
                <a16:creationId xmlns:a16="http://schemas.microsoft.com/office/drawing/2014/main" id="{4A345691-5A30-4594-974F-97B7F9F6F8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660F6-72B1-44F5-9ADF-C2E1115947FC}" type="datetimeFigureOut">
              <a:rPr lang="he-IL" smtClean="0"/>
              <a:t>י"ח/חשון/תשפ"ד</a:t>
            </a:fld>
            <a:endParaRPr lang="he-IL"/>
          </a:p>
        </p:txBody>
      </p:sp>
      <p:sp>
        <p:nvSpPr>
          <p:cNvPr id="6" name="מציין מיקום של כותרת תחתונה 5">
            <a:extLst>
              <a:ext uri="{FF2B5EF4-FFF2-40B4-BE49-F238E27FC236}">
                <a16:creationId xmlns:a16="http://schemas.microsoft.com/office/drawing/2014/main" id="{B3D839FE-9660-43E6-BB7D-ADE23E558B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מציין מיקום של מספר שקופית 6">
            <a:extLst>
              <a:ext uri="{FF2B5EF4-FFF2-40B4-BE49-F238E27FC236}">
                <a16:creationId xmlns:a16="http://schemas.microsoft.com/office/drawing/2014/main" id="{54E0645F-7D67-4CDC-ADF0-230E1D74E2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998666-E85C-4589-9721-8CABCF3C4C54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2420272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כותרת 1">
            <a:extLst>
              <a:ext uri="{FF2B5EF4-FFF2-40B4-BE49-F238E27FC236}">
                <a16:creationId xmlns:a16="http://schemas.microsoft.com/office/drawing/2014/main" id="{EDB1EFA0-743C-4469-8E6E-9BB8C858C1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טקסט 2">
            <a:extLst>
              <a:ext uri="{FF2B5EF4-FFF2-40B4-BE49-F238E27FC236}">
                <a16:creationId xmlns:a16="http://schemas.microsoft.com/office/drawing/2014/main" id="{EF860CD9-2C86-4C62-878A-E133012179A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he-IL"/>
              <a:t>ערוך סגנונות טקסט של תבנית בסיס</a:t>
            </a:r>
          </a:p>
          <a:p>
            <a:pPr lvl="1"/>
            <a:r>
              <a:rPr lang="he-IL"/>
              <a:t>רמה שניה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4" name="מציין מיקום של תאריך 3">
            <a:extLst>
              <a:ext uri="{FF2B5EF4-FFF2-40B4-BE49-F238E27FC236}">
                <a16:creationId xmlns:a16="http://schemas.microsoft.com/office/drawing/2014/main" id="{198EA265-E9D4-404A-B3B5-03EEEB7A3F8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34660F6-72B1-44F5-9ADF-C2E1115947FC}" type="datetimeFigureOut">
              <a:rPr lang="he-IL" smtClean="0"/>
              <a:t>י"ח/חשון/תשפ"ד</a:t>
            </a:fld>
            <a:endParaRPr lang="he-IL"/>
          </a:p>
        </p:txBody>
      </p:sp>
      <p:sp>
        <p:nvSpPr>
          <p:cNvPr id="5" name="מציין מיקום של כותרת תחתונה 4">
            <a:extLst>
              <a:ext uri="{FF2B5EF4-FFF2-40B4-BE49-F238E27FC236}">
                <a16:creationId xmlns:a16="http://schemas.microsoft.com/office/drawing/2014/main" id="{2D9464C2-046E-445A-BF4B-048D4BDC5AA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e-IL"/>
          </a:p>
        </p:txBody>
      </p:sp>
      <p:sp>
        <p:nvSpPr>
          <p:cNvPr id="6" name="מציין מיקום של מספר שקופית 5">
            <a:extLst>
              <a:ext uri="{FF2B5EF4-FFF2-40B4-BE49-F238E27FC236}">
                <a16:creationId xmlns:a16="http://schemas.microsoft.com/office/drawing/2014/main" id="{2B1B66B6-3D7B-42AC-91B1-3EF057013A5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998666-E85C-4589-9721-8CABCF3C4C54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6744331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r" defTabSz="914400" rtl="1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r" defTabSz="914400" rtl="1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e-IL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Relationship Id="rId4" Type="http://schemas.microsoft.com/office/2007/relationships/hdphoto" Target="../media/hdphoto1.wdp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Relationship Id="rId6" Type="http://schemas.microsoft.com/office/2007/relationships/hdphoto" Target="../media/hdphoto1.wdp"/><Relationship Id="rId5" Type="http://schemas.openxmlformats.org/officeDocument/2006/relationships/image" Target="../media/image2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7.pn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.png"/><Relationship Id="rId5" Type="http://schemas.openxmlformats.org/officeDocument/2006/relationships/image" Target="../media/image6.png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מציין מיקום תוכן 4">
            <a:extLst>
              <a:ext uri="{FF2B5EF4-FFF2-40B4-BE49-F238E27FC236}">
                <a16:creationId xmlns:a16="http://schemas.microsoft.com/office/drawing/2014/main" id="{0C244B7E-0EB3-4174-8E42-2F0EA1952AA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143000" y="1825625"/>
            <a:ext cx="5181600" cy="4351338"/>
          </a:xfrm>
        </p:spPr>
        <p:txBody>
          <a:bodyPr/>
          <a:lstStyle/>
          <a:p>
            <a:endParaRPr lang="he-IL"/>
          </a:p>
          <a:p>
            <a:endParaRPr lang="he-IL" dirty="0"/>
          </a:p>
        </p:txBody>
      </p:sp>
      <p:sp>
        <p:nvSpPr>
          <p:cNvPr id="6" name="מציין מיקום תוכן 5">
            <a:extLst>
              <a:ext uri="{FF2B5EF4-FFF2-40B4-BE49-F238E27FC236}">
                <a16:creationId xmlns:a16="http://schemas.microsoft.com/office/drawing/2014/main" id="{2902371B-2441-4C1D-811A-95876D869B9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696817" y="1086323"/>
            <a:ext cx="4500239" cy="4351338"/>
          </a:xfrm>
        </p:spPr>
        <p:txBody>
          <a:bodyPr/>
          <a:lstStyle/>
          <a:p>
            <a:pPr marL="0" indent="0" algn="ctr">
              <a:buNone/>
            </a:pPr>
            <a:r>
              <a:rPr lang="he-IL" sz="3600" b="1" dirty="0">
                <a:highlight>
                  <a:srgbClr val="FFFF00"/>
                </a:highlight>
              </a:rPr>
              <a:t>(שם הילד.ה)</a:t>
            </a:r>
            <a:r>
              <a:rPr lang="he-IL" sz="3600" b="1" dirty="0"/>
              <a:t> עושה </a:t>
            </a:r>
          </a:p>
          <a:p>
            <a:pPr marL="0" indent="0" algn="ctr">
              <a:buNone/>
            </a:pPr>
            <a:r>
              <a:rPr lang="he-IL" sz="3600" b="1" dirty="0"/>
              <a:t>פיפי בסיר</a:t>
            </a:r>
          </a:p>
          <a:p>
            <a:pPr marL="0" indent="0">
              <a:buNone/>
            </a:pPr>
            <a:endParaRPr lang="he-IL" dirty="0"/>
          </a:p>
          <a:p>
            <a:pPr marL="0" indent="0">
              <a:buNone/>
            </a:pPr>
            <a:endParaRPr lang="he-IL" dirty="0"/>
          </a:p>
        </p:txBody>
      </p:sp>
      <p:sp>
        <p:nvSpPr>
          <p:cNvPr id="9" name="Rectangle 7">
            <a:extLst>
              <a:ext uri="{FF2B5EF4-FFF2-40B4-BE49-F238E27FC236}">
                <a16:creationId xmlns:a16="http://schemas.microsoft.com/office/drawing/2014/main" id="{3A2F0509-BC68-4665-B129-C7893D019A2D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2238" y="647871"/>
            <a:ext cx="5258662" cy="34163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r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he-IL" altLang="he-IL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David" panose="020E0502060401010101" pitchFamily="34" charset="-79"/>
                <a:ea typeface="Times New Roman" panose="02020603050405020304" pitchFamily="18" charset="0"/>
              </a:rPr>
              <a:t>אני </a:t>
            </a:r>
            <a:r>
              <a:rPr lang="he-IL" altLang="he-IL" sz="2400">
                <a:highlight>
                  <a:srgbClr val="FFFF00"/>
                </a:highlight>
                <a:latin typeface="David" panose="020E0502060401010101" pitchFamily="34" charset="-79"/>
                <a:ea typeface="Times New Roman" panose="02020603050405020304" pitchFamily="18" charset="0"/>
              </a:rPr>
              <a:t>(שם הילד.ה)</a:t>
            </a:r>
            <a:r>
              <a:rPr kumimoji="0" lang="he-IL" altLang="he-IL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highlight>
                  <a:srgbClr val="FFFF00"/>
                </a:highlight>
                <a:latin typeface="David" panose="020E0502060401010101" pitchFamily="34" charset="-79"/>
                <a:ea typeface="Times New Roman" panose="02020603050405020304" pitchFamily="18" charset="0"/>
              </a:rPr>
              <a:t>,</a:t>
            </a:r>
          </a:p>
          <a:p>
            <a:pPr marL="0" marR="0" lvl="0" indent="0" algn="r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he-IL" altLang="he-IL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David" panose="020E0502060401010101" pitchFamily="34" charset="-79"/>
                <a:ea typeface="Times New Roman" panose="02020603050405020304" pitchFamily="18" charset="0"/>
              </a:rPr>
              <a:t>ואני גדולה. </a:t>
            </a:r>
            <a:endParaRPr kumimoji="0" lang="en-US" altLang="he-IL" sz="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r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altLang="he-IL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David" panose="020E0502060401010101" pitchFamily="34" charset="-79"/>
              <a:ea typeface="Times New Roman" panose="02020603050405020304" pitchFamily="18" charset="0"/>
            </a:endParaRPr>
          </a:p>
          <a:p>
            <a:pPr marL="0" marR="0" lvl="0" indent="0" algn="r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he-IL" altLang="he-IL" sz="2400">
              <a:latin typeface="David" panose="020E0502060401010101" pitchFamily="34" charset="-79"/>
              <a:ea typeface="Times New Roman" panose="02020603050405020304" pitchFamily="18" charset="0"/>
            </a:endParaRPr>
          </a:p>
          <a:p>
            <a:pPr marL="0" marR="0" lvl="0" indent="0" algn="r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he-IL" altLang="he-IL" sz="2400">
              <a:latin typeface="David" panose="020E0502060401010101" pitchFamily="34" charset="-79"/>
              <a:ea typeface="Times New Roman" panose="02020603050405020304" pitchFamily="18" charset="0"/>
            </a:endParaRPr>
          </a:p>
          <a:p>
            <a:pPr marL="0" marR="0" lvl="0" indent="0" algn="r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he-IL" altLang="he-IL" sz="2400">
              <a:latin typeface="David" panose="020E0502060401010101" pitchFamily="34" charset="-79"/>
              <a:ea typeface="Times New Roman" panose="02020603050405020304" pitchFamily="18" charset="0"/>
            </a:endParaRPr>
          </a:p>
          <a:p>
            <a:pPr marL="0" marR="0" lvl="0" indent="0" algn="r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he-IL" altLang="he-IL" sz="2400">
              <a:latin typeface="David" panose="020E0502060401010101" pitchFamily="34" charset="-79"/>
              <a:ea typeface="Times New Roman" panose="02020603050405020304" pitchFamily="18" charset="0"/>
            </a:endParaRPr>
          </a:p>
          <a:p>
            <a:pPr marL="0" marR="0" lvl="0" indent="0" algn="r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he-IL" altLang="he-IL" sz="2400">
              <a:latin typeface="David" panose="020E0502060401010101" pitchFamily="34" charset="-79"/>
              <a:ea typeface="Times New Roman" panose="02020603050405020304" pitchFamily="18" charset="0"/>
            </a:endParaRPr>
          </a:p>
          <a:p>
            <a:pPr marL="0" marR="0" lvl="0" indent="0" algn="r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he-IL" altLang="he-IL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David" panose="020E0502060401010101" pitchFamily="34" charset="-79"/>
                <a:ea typeface="Times New Roman" panose="02020603050405020304" pitchFamily="18" charset="0"/>
              </a:rPr>
              <a:t>  אני עושה פיפי בסיר.</a:t>
            </a:r>
            <a:endParaRPr kumimoji="0" lang="he-IL" altLang="he-IL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David" panose="020E0502060401010101" pitchFamily="34" charset="-79"/>
              <a:ea typeface="Times New Roman" panose="02020603050405020304" pitchFamily="18" charset="0"/>
            </a:endParaRPr>
          </a:p>
        </p:txBody>
      </p:sp>
      <p:sp>
        <p:nvSpPr>
          <p:cNvPr id="2" name="מלבן 4">
            <a:extLst>
              <a:ext uri="{FF2B5EF4-FFF2-40B4-BE49-F238E27FC236}">
                <a16:creationId xmlns:a16="http://schemas.microsoft.com/office/drawing/2014/main" id="{AD8614D2-AE1B-57DD-EAAB-91E937D7AADF}"/>
              </a:ext>
            </a:extLst>
          </p:cNvPr>
          <p:cNvSpPr/>
          <p:nvPr/>
        </p:nvSpPr>
        <p:spPr>
          <a:xfrm>
            <a:off x="1108364" y="133003"/>
            <a:ext cx="5112327" cy="649224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4" name="מלבן 4">
            <a:extLst>
              <a:ext uri="{FF2B5EF4-FFF2-40B4-BE49-F238E27FC236}">
                <a16:creationId xmlns:a16="http://schemas.microsoft.com/office/drawing/2014/main" id="{4D136420-0C10-E1A9-AF0E-8D37F7428B80}"/>
              </a:ext>
            </a:extLst>
          </p:cNvPr>
          <p:cNvSpPr/>
          <p:nvPr/>
        </p:nvSpPr>
        <p:spPr>
          <a:xfrm>
            <a:off x="6447435" y="143968"/>
            <a:ext cx="5112327" cy="649224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9ED7BB0D-1A17-A344-AD3F-D1D37AF2521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12435" y="4208856"/>
            <a:ext cx="2197031" cy="2197031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020A9B01-4180-49E1-C0FF-A21AF09DC526}"/>
              </a:ext>
            </a:extLst>
          </p:cNvPr>
          <p:cNvSpPr txBox="1"/>
          <p:nvPr/>
        </p:nvSpPr>
        <p:spPr>
          <a:xfrm>
            <a:off x="10200077" y="3562525"/>
            <a:ext cx="1039888" cy="92333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he-IL" dirty="0">
                <a:highlight>
                  <a:srgbClr val="FFFF00"/>
                </a:highlight>
              </a:rPr>
              <a:t>תמונה של הסיר</a:t>
            </a:r>
          </a:p>
          <a:p>
            <a:pPr algn="ctr"/>
            <a:r>
              <a:rPr lang="he-IL" dirty="0">
                <a:highlight>
                  <a:srgbClr val="FFFF00"/>
                </a:highlight>
              </a:rPr>
              <a:t>הרלוונטי</a:t>
            </a:r>
            <a:endParaRPr lang="en-IL" dirty="0">
              <a:highlight>
                <a:srgbClr val="FFFF00"/>
              </a:highlight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2DB9FDF-4E7C-D689-A308-A9AD03FE3EC2}"/>
              </a:ext>
            </a:extLst>
          </p:cNvPr>
          <p:cNvSpPr txBox="1"/>
          <p:nvPr/>
        </p:nvSpPr>
        <p:spPr>
          <a:xfrm>
            <a:off x="2399909" y="670196"/>
            <a:ext cx="830094" cy="92333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he-IL" dirty="0">
                <a:highlight>
                  <a:srgbClr val="FFFF00"/>
                </a:highlight>
              </a:rPr>
              <a:t>תמונה של הילד.ה</a:t>
            </a:r>
            <a:endParaRPr lang="en-IL" dirty="0">
              <a:highlight>
                <a:srgbClr val="FFFF00"/>
              </a:highlight>
            </a:endParaRPr>
          </a:p>
        </p:txBody>
      </p:sp>
      <p:pic>
        <p:nvPicPr>
          <p:cNvPr id="11" name="Picture 10" descr="A pink potty with blue eyes&#10;&#10;Description automatically generated">
            <a:extLst>
              <a:ext uri="{FF2B5EF4-FFF2-40B4-BE49-F238E27FC236}">
                <a16:creationId xmlns:a16="http://schemas.microsoft.com/office/drawing/2014/main" id="{A062818F-A03F-BAFC-E385-B7094141C8F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8545" b="89941" l="9961" r="93359">
                        <a14:foregroundMark x1="55990" y1="9180" x2="61133" y2="8545"/>
                        <a14:foregroundMark x1="88346" y1="35400" x2="89648" y2="65479"/>
                        <a14:foregroundMark x1="92188" y1="39941" x2="93359" y2="58252"/>
                        <a14:foregroundMark x1="93359" y1="58252" x2="80534" y2="67773"/>
                        <a14:foregroundMark x1="30078" y1="52246" x2="28776" y2="56104"/>
                        <a14:foregroundMark x1="54688" y1="51904" x2="57682" y2="58398"/>
                        <a14:foregroundMark x1="65430" y1="53857" x2="63737" y2="59033"/>
                        <a14:foregroundMark x1="22331" y1="46729" x2="44596" y2="57422"/>
                        <a14:foregroundMark x1="44596" y1="57422" x2="66536" y2="52637"/>
                        <a14:foregroundMark x1="66536" y1="52637" x2="67188" y2="50928"/>
                        <a14:backgroundMark x1="30924" y1="72314" x2="55729" y2="74951"/>
                        <a14:backgroundMark x1="55729" y1="74951" x2="33724" y2="78662"/>
                        <a14:backgroundMark x1="33724" y1="78662" x2="30924" y2="7358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04244" y="2656660"/>
            <a:ext cx="2328294" cy="31043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956325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מציין מיקום תוכן 5">
            <a:extLst>
              <a:ext uri="{FF2B5EF4-FFF2-40B4-BE49-F238E27FC236}">
                <a16:creationId xmlns:a16="http://schemas.microsoft.com/office/drawing/2014/main" id="{600C2C15-8D1F-937A-57E8-3C3D1AD0363B}"/>
              </a:ext>
            </a:extLst>
          </p:cNvPr>
          <p:cNvSpPr txBox="1">
            <a:spLocks/>
          </p:cNvSpPr>
          <p:nvPr/>
        </p:nvSpPr>
        <p:spPr>
          <a:xfrm>
            <a:off x="6753478" y="489694"/>
            <a:ext cx="4500239" cy="4351338"/>
          </a:xfrm>
          <a:prstGeom prst="rect">
            <a:avLst/>
          </a:prstGeom>
        </p:spPr>
        <p:txBody>
          <a:bodyPr vert="horz" lIns="91440" tIns="45720" rIns="91440" bIns="45720" rtlCol="1">
            <a:normAutofit fontScale="92500" lnSpcReduction="10000"/>
          </a:bodyPr>
          <a:lstStyle>
            <a:lvl1pPr marL="228600" indent="-228600" algn="r" defTabSz="914400" rtl="1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he-IL" dirty="0"/>
              <a:t>אמא ואבא מעירים אותי בבוקר</a:t>
            </a:r>
          </a:p>
          <a:p>
            <a:pPr marL="0" indent="0" algn="ctr">
              <a:buFont typeface="Arial" panose="020B0604020202020204" pitchFamily="34" charset="0"/>
              <a:buNone/>
            </a:pPr>
            <a:endParaRPr lang="he-IL" dirty="0"/>
          </a:p>
          <a:p>
            <a:pPr marL="0" indent="0" algn="ctr">
              <a:buFont typeface="Arial" panose="020B0604020202020204" pitchFamily="34" charset="0"/>
              <a:buNone/>
            </a:pPr>
            <a:endParaRPr lang="he-IL" dirty="0"/>
          </a:p>
          <a:p>
            <a:pPr marL="0" indent="0" algn="ctr">
              <a:buFont typeface="Arial" panose="020B0604020202020204" pitchFamily="34" charset="0"/>
              <a:buNone/>
            </a:pPr>
            <a:endParaRPr lang="he-IL" dirty="0"/>
          </a:p>
          <a:p>
            <a:pPr marL="0" indent="0" algn="ctr">
              <a:buFont typeface="Arial" panose="020B0604020202020204" pitchFamily="34" charset="0"/>
              <a:buNone/>
            </a:pPr>
            <a:endParaRPr lang="he-IL" dirty="0"/>
          </a:p>
          <a:p>
            <a:pPr marL="0" indent="0" algn="ctr">
              <a:buFont typeface="Arial" panose="020B0604020202020204" pitchFamily="34" charset="0"/>
              <a:buNone/>
            </a:pPr>
            <a:endParaRPr lang="he-IL" dirty="0"/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he-IL" dirty="0"/>
              <a:t>אמא שואלת אותי</a:t>
            </a:r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he-IL" sz="2600" dirty="0"/>
              <a:t>"מה עושים כשמתעוררים?"</a:t>
            </a:r>
            <a:br>
              <a:rPr lang="en-US" sz="2600" dirty="0"/>
            </a:br>
            <a:r>
              <a:rPr lang="he-IL" sz="2600" dirty="0"/>
              <a:t>וביחד אנחנו הולכות לעשות </a:t>
            </a:r>
            <a:br>
              <a:rPr lang="en-US" sz="2600" dirty="0"/>
            </a:br>
            <a:r>
              <a:rPr lang="he-IL" sz="2600" dirty="0"/>
              <a:t>פיפי בסיר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he-IL" dirty="0"/>
          </a:p>
          <a:p>
            <a:pPr marL="0" indent="0">
              <a:buFont typeface="Arial" panose="020B0604020202020204" pitchFamily="34" charset="0"/>
              <a:buNone/>
            </a:pPr>
            <a:endParaRPr lang="he-IL" dirty="0"/>
          </a:p>
        </p:txBody>
      </p:sp>
      <p:sp>
        <p:nvSpPr>
          <p:cNvPr id="5" name="מציין מיקום תוכן 4">
            <a:extLst>
              <a:ext uri="{FF2B5EF4-FFF2-40B4-BE49-F238E27FC236}">
                <a16:creationId xmlns:a16="http://schemas.microsoft.com/office/drawing/2014/main" id="{0C244B7E-0EB3-4174-8E42-2F0EA1952AA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143000" y="1825625"/>
            <a:ext cx="5181600" cy="4351338"/>
          </a:xfrm>
        </p:spPr>
        <p:txBody>
          <a:bodyPr>
            <a:normAutofit/>
          </a:bodyPr>
          <a:lstStyle/>
          <a:p>
            <a:endParaRPr lang="he-IL" dirty="0"/>
          </a:p>
          <a:p>
            <a:endParaRPr lang="he-IL" dirty="0"/>
          </a:p>
        </p:txBody>
      </p:sp>
      <p:sp>
        <p:nvSpPr>
          <p:cNvPr id="6" name="מציין מיקום תוכן 5">
            <a:extLst>
              <a:ext uri="{FF2B5EF4-FFF2-40B4-BE49-F238E27FC236}">
                <a16:creationId xmlns:a16="http://schemas.microsoft.com/office/drawing/2014/main" id="{2902371B-2441-4C1D-811A-95876D869B9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414407" y="322376"/>
            <a:ext cx="4500239" cy="435133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he-IL" dirty="0"/>
              <a:t>אני מורידה את החיתול</a:t>
            </a:r>
          </a:p>
          <a:p>
            <a:pPr marL="0" indent="0" algn="ctr">
              <a:buNone/>
            </a:pPr>
            <a:endParaRPr lang="he-IL" dirty="0"/>
          </a:p>
          <a:p>
            <a:pPr marL="0" indent="0" algn="ctr">
              <a:buNone/>
            </a:pPr>
            <a:endParaRPr lang="he-IL" dirty="0"/>
          </a:p>
          <a:p>
            <a:pPr marL="0" indent="0" algn="ctr">
              <a:buNone/>
            </a:pPr>
            <a:endParaRPr lang="he-IL" dirty="0"/>
          </a:p>
          <a:p>
            <a:pPr marL="0" indent="0" algn="ctr">
              <a:buNone/>
            </a:pPr>
            <a:endParaRPr lang="he-IL" dirty="0"/>
          </a:p>
          <a:p>
            <a:pPr marL="0" indent="0" algn="ctr">
              <a:buNone/>
            </a:pPr>
            <a:endParaRPr lang="he-IL" dirty="0"/>
          </a:p>
          <a:p>
            <a:pPr marL="0" indent="0" algn="ctr">
              <a:buNone/>
            </a:pPr>
            <a:r>
              <a:rPr lang="he-IL" dirty="0"/>
              <a:t>יושבת ועושה פיפי בסיר</a:t>
            </a:r>
          </a:p>
          <a:p>
            <a:pPr marL="0" indent="0">
              <a:buNone/>
            </a:pPr>
            <a:endParaRPr lang="he-IL" dirty="0"/>
          </a:p>
          <a:p>
            <a:pPr marL="0" indent="0">
              <a:buNone/>
            </a:pPr>
            <a:endParaRPr lang="he-IL" dirty="0"/>
          </a:p>
        </p:txBody>
      </p:sp>
      <p:sp>
        <p:nvSpPr>
          <p:cNvPr id="2" name="מלבן 4">
            <a:extLst>
              <a:ext uri="{FF2B5EF4-FFF2-40B4-BE49-F238E27FC236}">
                <a16:creationId xmlns:a16="http://schemas.microsoft.com/office/drawing/2014/main" id="{AD8614D2-AE1B-57DD-EAAB-91E937D7AADF}"/>
              </a:ext>
            </a:extLst>
          </p:cNvPr>
          <p:cNvSpPr/>
          <p:nvPr/>
        </p:nvSpPr>
        <p:spPr>
          <a:xfrm>
            <a:off x="1108364" y="133003"/>
            <a:ext cx="5112327" cy="649224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4" name="מלבן 4">
            <a:extLst>
              <a:ext uri="{FF2B5EF4-FFF2-40B4-BE49-F238E27FC236}">
                <a16:creationId xmlns:a16="http://schemas.microsoft.com/office/drawing/2014/main" id="{4D136420-0C10-E1A9-AF0E-8D37F7428B80}"/>
              </a:ext>
            </a:extLst>
          </p:cNvPr>
          <p:cNvSpPr/>
          <p:nvPr/>
        </p:nvSpPr>
        <p:spPr>
          <a:xfrm>
            <a:off x="6447435" y="143968"/>
            <a:ext cx="5112327" cy="649224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9ED7BB0D-1A17-A344-AD3F-D1D37AF2521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12435" y="4208856"/>
            <a:ext cx="2197031" cy="2197031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6F822E40-F060-AED9-BA49-CB61890E51D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29449" y="679443"/>
            <a:ext cx="2540577" cy="2540577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15E677E2-9D1A-1310-EF56-C42305F6CC6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98002" y="1377345"/>
            <a:ext cx="1820750" cy="1820750"/>
          </a:xfrm>
          <a:prstGeom prst="rect">
            <a:avLst/>
          </a:prstGeom>
        </p:spPr>
      </p:pic>
      <p:pic>
        <p:nvPicPr>
          <p:cNvPr id="13" name="Picture 12" descr="A pink potty with blue eyes&#10;&#10;Description automatically generated">
            <a:extLst>
              <a:ext uri="{FF2B5EF4-FFF2-40B4-BE49-F238E27FC236}">
                <a16:creationId xmlns:a16="http://schemas.microsoft.com/office/drawing/2014/main" id="{33C3A6D1-5DA5-859B-78CF-02AE0B3F368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8545" b="89941" l="9961" r="93359">
                        <a14:foregroundMark x1="55990" y1="9180" x2="61133" y2="8545"/>
                        <a14:foregroundMark x1="88346" y1="35400" x2="89648" y2="65479"/>
                        <a14:foregroundMark x1="92188" y1="39941" x2="93359" y2="58252"/>
                        <a14:foregroundMark x1="93359" y1="58252" x2="80534" y2="67773"/>
                        <a14:foregroundMark x1="30078" y1="52246" x2="28776" y2="56104"/>
                        <a14:foregroundMark x1="54688" y1="51904" x2="57682" y2="58398"/>
                        <a14:foregroundMark x1="65430" y1="53857" x2="63737" y2="59033"/>
                        <a14:foregroundMark x1="22331" y1="46729" x2="44596" y2="57422"/>
                        <a14:foregroundMark x1="44596" y1="57422" x2="66536" y2="52637"/>
                        <a14:foregroundMark x1="66536" y1="52637" x2="67188" y2="50928"/>
                        <a14:backgroundMark x1="30924" y1="72314" x2="55729" y2="74951"/>
                        <a14:backgroundMark x1="55729" y1="74951" x2="33724" y2="78662"/>
                        <a14:backgroundMark x1="33724" y1="78662" x2="30924" y2="7358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49736" y="4719096"/>
            <a:ext cx="1529286" cy="2039048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08EA5F26-A571-023C-36D9-A1083A77ACE8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469717" y="1132398"/>
            <a:ext cx="1636333" cy="1636333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C499F09F-9550-AFC7-256B-5C053CBA6E6E}"/>
              </a:ext>
            </a:extLst>
          </p:cNvPr>
          <p:cNvSpPr txBox="1"/>
          <p:nvPr/>
        </p:nvSpPr>
        <p:spPr>
          <a:xfrm>
            <a:off x="9956810" y="1641389"/>
            <a:ext cx="830094" cy="646331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he-IL" dirty="0">
                <a:highlight>
                  <a:srgbClr val="FFFF00"/>
                </a:highlight>
              </a:rPr>
              <a:t>תמונה אמא</a:t>
            </a:r>
            <a:endParaRPr lang="en-IL" dirty="0">
              <a:highlight>
                <a:srgbClr val="FFFF00"/>
              </a:highlight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210190F-B23A-42B9-461C-80B60076C31B}"/>
              </a:ext>
            </a:extLst>
          </p:cNvPr>
          <p:cNvSpPr txBox="1"/>
          <p:nvPr/>
        </p:nvSpPr>
        <p:spPr>
          <a:xfrm>
            <a:off x="9126716" y="1641389"/>
            <a:ext cx="830094" cy="646331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he-IL" dirty="0">
                <a:highlight>
                  <a:srgbClr val="FFFF00"/>
                </a:highlight>
              </a:rPr>
              <a:t>תמונה אבא</a:t>
            </a:r>
            <a:endParaRPr lang="en-IL" dirty="0">
              <a:highlight>
                <a:srgbClr val="FFFF00"/>
              </a:highlight>
            </a:endParaRPr>
          </a:p>
        </p:txBody>
      </p:sp>
    </p:spTree>
    <p:extLst>
      <p:ext uri="{BB962C8B-B14F-4D97-AF65-F5344CB8AC3E}">
        <p14:creationId xmlns:p14="http://schemas.microsoft.com/office/powerpoint/2010/main" val="411271960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מציין מיקום תוכן 5">
            <a:extLst>
              <a:ext uri="{FF2B5EF4-FFF2-40B4-BE49-F238E27FC236}">
                <a16:creationId xmlns:a16="http://schemas.microsoft.com/office/drawing/2014/main" id="{2902371B-2441-4C1D-811A-95876D869B9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833005" y="599941"/>
            <a:ext cx="4500239" cy="435133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he-IL" dirty="0"/>
              <a:t>בבית אני גדולה</a:t>
            </a:r>
            <a:br>
              <a:rPr lang="en-US" dirty="0"/>
            </a:br>
            <a:r>
              <a:rPr lang="he-IL" dirty="0"/>
              <a:t>אני לובשת תחתונים</a:t>
            </a:r>
          </a:p>
          <a:p>
            <a:pPr marL="0" indent="0" algn="ctr">
              <a:buNone/>
            </a:pPr>
            <a:br>
              <a:rPr lang="en-US" dirty="0"/>
            </a:br>
            <a:endParaRPr lang="he-IL" dirty="0"/>
          </a:p>
          <a:p>
            <a:pPr marL="0" indent="0">
              <a:buNone/>
            </a:pPr>
            <a:endParaRPr lang="he-IL" dirty="0"/>
          </a:p>
          <a:p>
            <a:pPr marL="0" indent="0">
              <a:buNone/>
            </a:pPr>
            <a:endParaRPr lang="he-IL" dirty="0"/>
          </a:p>
          <a:p>
            <a:pPr marL="0" indent="0">
              <a:buNone/>
            </a:pPr>
            <a:endParaRPr lang="he-IL" dirty="0"/>
          </a:p>
          <a:p>
            <a:pPr marL="0" indent="0">
              <a:buNone/>
            </a:pPr>
            <a:endParaRPr lang="he-IL" dirty="0"/>
          </a:p>
        </p:txBody>
      </p:sp>
      <p:sp>
        <p:nvSpPr>
          <p:cNvPr id="2" name="מלבן 4">
            <a:extLst>
              <a:ext uri="{FF2B5EF4-FFF2-40B4-BE49-F238E27FC236}">
                <a16:creationId xmlns:a16="http://schemas.microsoft.com/office/drawing/2014/main" id="{AD8614D2-AE1B-57DD-EAAB-91E937D7AADF}"/>
              </a:ext>
            </a:extLst>
          </p:cNvPr>
          <p:cNvSpPr/>
          <p:nvPr/>
        </p:nvSpPr>
        <p:spPr>
          <a:xfrm>
            <a:off x="1108364" y="133003"/>
            <a:ext cx="5112327" cy="649224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4" name="מלבן 4">
            <a:extLst>
              <a:ext uri="{FF2B5EF4-FFF2-40B4-BE49-F238E27FC236}">
                <a16:creationId xmlns:a16="http://schemas.microsoft.com/office/drawing/2014/main" id="{4D136420-0C10-E1A9-AF0E-8D37F7428B80}"/>
              </a:ext>
            </a:extLst>
          </p:cNvPr>
          <p:cNvSpPr/>
          <p:nvPr/>
        </p:nvSpPr>
        <p:spPr>
          <a:xfrm>
            <a:off x="6447435" y="143968"/>
            <a:ext cx="5112327" cy="649224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9ED7BB0D-1A17-A344-AD3F-D1D37AF2521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06682" y="4210452"/>
            <a:ext cx="2197031" cy="2197031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7672AB71-2BD4-351C-3C5F-50F41753537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95464" y="1958122"/>
            <a:ext cx="2167940" cy="216794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7706CACE-0003-9FDB-42E6-D4C673B1991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92113" y="1808208"/>
            <a:ext cx="2197031" cy="2197031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62D00E4B-905E-4090-ABFE-93E2FA48FE6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41026" y="2798613"/>
            <a:ext cx="518660" cy="622569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50172500-B116-4422-911A-0661B3C193B5}"/>
              </a:ext>
            </a:extLst>
          </p:cNvPr>
          <p:cNvSpPr txBox="1"/>
          <p:nvPr/>
        </p:nvSpPr>
        <p:spPr>
          <a:xfrm>
            <a:off x="-508741" y="599941"/>
            <a:ext cx="6423157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he-IL" sz="2800" dirty="0"/>
              <a:t>כשאני מרגישה שיש לי פיפי</a:t>
            </a:r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F7C4BEEE-DD89-52FF-EB11-83E0C3F10C47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duotone>
              <a:schemeClr val="accent4">
                <a:shade val="45000"/>
                <a:satMod val="135000"/>
              </a:schemeClr>
              <a:prstClr val="white"/>
            </a:duotone>
          </a:blip>
          <a:srcRect t="66579"/>
          <a:stretch/>
        </p:blipFill>
        <p:spPr>
          <a:xfrm>
            <a:off x="2862295" y="1726921"/>
            <a:ext cx="2594104" cy="1140360"/>
          </a:xfrm>
          <a:prstGeom prst="rect">
            <a:avLst/>
          </a:prstGeom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id="{0C220283-F80F-48B4-77BC-959A38E9C999}"/>
              </a:ext>
            </a:extLst>
          </p:cNvPr>
          <p:cNvSpPr txBox="1"/>
          <p:nvPr/>
        </p:nvSpPr>
        <p:spPr>
          <a:xfrm>
            <a:off x="-358240" y="3061813"/>
            <a:ext cx="6094378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he-IL" sz="2800" dirty="0"/>
              <a:t>אני אומרת "יש לי פיפי" </a:t>
            </a:r>
            <a:br>
              <a:rPr lang="en-US" sz="2800" dirty="0"/>
            </a:br>
            <a:r>
              <a:rPr lang="he-IL" sz="2800" dirty="0"/>
              <a:t>ויושבת בסיר</a:t>
            </a:r>
          </a:p>
        </p:txBody>
      </p:sp>
    </p:spTree>
    <p:extLst>
      <p:ext uri="{BB962C8B-B14F-4D97-AF65-F5344CB8AC3E}">
        <p14:creationId xmlns:p14="http://schemas.microsoft.com/office/powerpoint/2010/main" val="293951601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מציין מיקום תוכן 5">
            <a:extLst>
              <a:ext uri="{FF2B5EF4-FFF2-40B4-BE49-F238E27FC236}">
                <a16:creationId xmlns:a16="http://schemas.microsoft.com/office/drawing/2014/main" id="{2902371B-2441-4C1D-811A-95876D869B9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833005" y="599941"/>
            <a:ext cx="4500239" cy="4351338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he-IL" dirty="0"/>
              <a:t>אחרי שאני מסיימת לעשות פיפי אני אומרת "סיימתי!"</a:t>
            </a: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endParaRPr lang="he-IL" dirty="0"/>
          </a:p>
          <a:p>
            <a:pPr marL="0" indent="0" algn="ctr">
              <a:buNone/>
            </a:pPr>
            <a:r>
              <a:rPr lang="he-IL" dirty="0"/>
              <a:t>ואמא ואבא באים לנקות לי </a:t>
            </a:r>
            <a:br>
              <a:rPr lang="en-US" dirty="0"/>
            </a:br>
            <a:r>
              <a:rPr lang="he-IL" dirty="0"/>
              <a:t>עם נייר או מגבון</a:t>
            </a:r>
          </a:p>
          <a:p>
            <a:pPr marL="0" indent="0" algn="ctr">
              <a:buNone/>
            </a:pPr>
            <a:br>
              <a:rPr lang="en-US" dirty="0"/>
            </a:br>
            <a:endParaRPr lang="he-IL" dirty="0"/>
          </a:p>
          <a:p>
            <a:pPr marL="0" indent="0">
              <a:buNone/>
            </a:pPr>
            <a:endParaRPr lang="he-IL" dirty="0"/>
          </a:p>
          <a:p>
            <a:pPr marL="0" indent="0">
              <a:buNone/>
            </a:pPr>
            <a:endParaRPr lang="he-IL" dirty="0"/>
          </a:p>
          <a:p>
            <a:pPr marL="0" indent="0">
              <a:buNone/>
            </a:pPr>
            <a:endParaRPr lang="he-IL" dirty="0"/>
          </a:p>
          <a:p>
            <a:pPr marL="0" indent="0">
              <a:buNone/>
            </a:pPr>
            <a:endParaRPr lang="he-IL" dirty="0"/>
          </a:p>
        </p:txBody>
      </p:sp>
      <p:sp>
        <p:nvSpPr>
          <p:cNvPr id="2" name="מלבן 4">
            <a:extLst>
              <a:ext uri="{FF2B5EF4-FFF2-40B4-BE49-F238E27FC236}">
                <a16:creationId xmlns:a16="http://schemas.microsoft.com/office/drawing/2014/main" id="{AD8614D2-AE1B-57DD-EAAB-91E937D7AADF}"/>
              </a:ext>
            </a:extLst>
          </p:cNvPr>
          <p:cNvSpPr/>
          <p:nvPr/>
        </p:nvSpPr>
        <p:spPr>
          <a:xfrm>
            <a:off x="1108364" y="133003"/>
            <a:ext cx="5112327" cy="649224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4" name="מלבן 4">
            <a:extLst>
              <a:ext uri="{FF2B5EF4-FFF2-40B4-BE49-F238E27FC236}">
                <a16:creationId xmlns:a16="http://schemas.microsoft.com/office/drawing/2014/main" id="{4D136420-0C10-E1A9-AF0E-8D37F7428B80}"/>
              </a:ext>
            </a:extLst>
          </p:cNvPr>
          <p:cNvSpPr/>
          <p:nvPr/>
        </p:nvSpPr>
        <p:spPr>
          <a:xfrm>
            <a:off x="6447435" y="143968"/>
            <a:ext cx="5112327" cy="649224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7AA350C-F6C9-F6FE-821C-DDD27B69987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97784" y="4007617"/>
            <a:ext cx="2135460" cy="213546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6F85D5EC-7C65-1092-DDF7-DC12F427E4F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60666" y="4007617"/>
            <a:ext cx="1860711" cy="1860711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7F78F7E3-D50B-3467-2DFB-41B99F6AD12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10800000">
            <a:off x="8343214" y="1412336"/>
            <a:ext cx="1479820" cy="1479820"/>
          </a:xfrm>
          <a:prstGeom prst="rect">
            <a:avLst/>
          </a:prstGeom>
        </p:spPr>
      </p:pic>
      <p:sp>
        <p:nvSpPr>
          <p:cNvPr id="15" name="מציין מיקום תוכן 5">
            <a:extLst>
              <a:ext uri="{FF2B5EF4-FFF2-40B4-BE49-F238E27FC236}">
                <a16:creationId xmlns:a16="http://schemas.microsoft.com/office/drawing/2014/main" id="{767AAAA5-6F9A-8AD1-83A9-AD476CEF5B30}"/>
              </a:ext>
            </a:extLst>
          </p:cNvPr>
          <p:cNvSpPr txBox="1">
            <a:spLocks/>
          </p:cNvSpPr>
          <p:nvPr/>
        </p:nvSpPr>
        <p:spPr>
          <a:xfrm>
            <a:off x="1395243" y="794494"/>
            <a:ext cx="4500239" cy="4351338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>
            <a:lvl1pPr marL="228600" indent="-228600" algn="r" defTabSz="914400" rtl="1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he-IL" dirty="0"/>
              <a:t>אני שמחה</a:t>
            </a:r>
            <a:br>
              <a:rPr lang="en-US" dirty="0"/>
            </a:br>
            <a:r>
              <a:rPr lang="he-IL" dirty="0"/>
              <a:t>ולובשת שוב תחתונים</a:t>
            </a:r>
          </a:p>
          <a:p>
            <a:pPr marL="0" indent="0" algn="ctr">
              <a:buFont typeface="Arial" panose="020B0604020202020204" pitchFamily="34" charset="0"/>
              <a:buNone/>
            </a:pPr>
            <a:br>
              <a:rPr lang="en-US" dirty="0"/>
            </a:br>
            <a:endParaRPr lang="he-IL" dirty="0"/>
          </a:p>
          <a:p>
            <a:pPr marL="0" indent="0">
              <a:buFont typeface="Arial" panose="020B0604020202020204" pitchFamily="34" charset="0"/>
              <a:buNone/>
            </a:pPr>
            <a:endParaRPr lang="he-IL" dirty="0"/>
          </a:p>
          <a:p>
            <a:pPr marL="0" indent="0">
              <a:buFont typeface="Arial" panose="020B0604020202020204" pitchFamily="34" charset="0"/>
              <a:buNone/>
            </a:pPr>
            <a:endParaRPr lang="he-IL" dirty="0"/>
          </a:p>
          <a:p>
            <a:pPr marL="0" indent="0">
              <a:buFont typeface="Arial" panose="020B0604020202020204" pitchFamily="34" charset="0"/>
              <a:buNone/>
            </a:pPr>
            <a:endParaRPr lang="he-IL" dirty="0"/>
          </a:p>
          <a:p>
            <a:pPr marL="0" indent="0">
              <a:buFont typeface="Arial" panose="020B0604020202020204" pitchFamily="34" charset="0"/>
              <a:buNone/>
            </a:pPr>
            <a:endParaRPr lang="he-IL" dirty="0"/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25043021-C7AC-BAAB-29FE-858BC43F051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57702" y="2152675"/>
            <a:ext cx="2167940" cy="2167940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C3BEBE14-87FE-313A-5C9E-ACB102A0999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554351" y="2002761"/>
            <a:ext cx="2197031" cy="2197031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ED6D65B9-A7AA-5563-BC07-BF891645D70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403264" y="2993166"/>
            <a:ext cx="518660" cy="6225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088026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9">
            <a:extLst>
              <a:ext uri="{FF2B5EF4-FFF2-40B4-BE49-F238E27FC236}">
                <a16:creationId xmlns:a16="http://schemas.microsoft.com/office/drawing/2014/main" id="{F1F18B57-43FC-DEAC-3A51-B3A5CAAE872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85510" y="2678124"/>
            <a:ext cx="2057400" cy="1728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מלבן 4">
            <a:extLst>
              <a:ext uri="{FF2B5EF4-FFF2-40B4-BE49-F238E27FC236}">
                <a16:creationId xmlns:a16="http://schemas.microsoft.com/office/drawing/2014/main" id="{AD8614D2-AE1B-57DD-EAAB-91E937D7AADF}"/>
              </a:ext>
            </a:extLst>
          </p:cNvPr>
          <p:cNvSpPr/>
          <p:nvPr/>
        </p:nvSpPr>
        <p:spPr>
          <a:xfrm>
            <a:off x="1108364" y="133003"/>
            <a:ext cx="5112327" cy="649224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4" name="מלבן 4">
            <a:extLst>
              <a:ext uri="{FF2B5EF4-FFF2-40B4-BE49-F238E27FC236}">
                <a16:creationId xmlns:a16="http://schemas.microsoft.com/office/drawing/2014/main" id="{4D136420-0C10-E1A9-AF0E-8D37F7428B80}"/>
              </a:ext>
            </a:extLst>
          </p:cNvPr>
          <p:cNvSpPr/>
          <p:nvPr/>
        </p:nvSpPr>
        <p:spPr>
          <a:xfrm>
            <a:off x="6447435" y="143968"/>
            <a:ext cx="5112327" cy="649224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8" name="מציין מיקום תוכן 5">
            <a:extLst>
              <a:ext uri="{FF2B5EF4-FFF2-40B4-BE49-F238E27FC236}">
                <a16:creationId xmlns:a16="http://schemas.microsoft.com/office/drawing/2014/main" id="{6DAF7471-3167-2BD8-FD31-6D2104AEAC4C}"/>
              </a:ext>
            </a:extLst>
          </p:cNvPr>
          <p:cNvSpPr txBox="1">
            <a:spLocks/>
          </p:cNvSpPr>
          <p:nvPr/>
        </p:nvSpPr>
        <p:spPr>
          <a:xfrm>
            <a:off x="6583397" y="872315"/>
            <a:ext cx="4500239" cy="4351338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>
            <a:lvl1pPr marL="228600" indent="-228600" algn="r" defTabSz="914400" rtl="1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he-IL" sz="2400" dirty="0">
                <a:latin typeface="David" panose="020E0502060401010101" pitchFamily="34" charset="-79"/>
              </a:rPr>
              <a:t>בלילה, 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he-IL" sz="2400" dirty="0">
                <a:latin typeface="David" panose="020E0502060401010101" pitchFamily="34" charset="-79"/>
              </a:rPr>
              <a:t>אני לובשת </a:t>
            </a:r>
            <a:r>
              <a:rPr lang="he-IL" sz="2400">
                <a:latin typeface="David" panose="020E0502060401010101" pitchFamily="34" charset="-79"/>
              </a:rPr>
              <a:t>שוב חיתול</a:t>
            </a:r>
            <a:br>
              <a:rPr lang="en-US" sz="2400" dirty="0">
                <a:latin typeface="David" panose="020E0502060401010101" pitchFamily="34" charset="-79"/>
              </a:rPr>
            </a:br>
            <a:r>
              <a:rPr lang="he-IL" sz="2400" dirty="0">
                <a:latin typeface="David" panose="020E0502060401010101" pitchFamily="34" charset="-79"/>
              </a:rPr>
              <a:t>והולכת לישון.</a:t>
            </a:r>
            <a:endParaRPr lang="en-US" sz="2400" dirty="0">
              <a:latin typeface="David" panose="020E0502060401010101" pitchFamily="34" charset="-79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he-IL" dirty="0"/>
          </a:p>
          <a:p>
            <a:pPr marL="0" indent="0">
              <a:buFont typeface="Arial" panose="020B0604020202020204" pitchFamily="34" charset="0"/>
              <a:buNone/>
            </a:pPr>
            <a:endParaRPr lang="he-IL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3CF137FF-56DC-7F61-9574-34624EC86A7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29022" y="3047984"/>
            <a:ext cx="3349152" cy="3349152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1B4328EB-A0A3-9672-3B6B-BC80F2D5A9F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427026" y="2170650"/>
            <a:ext cx="1084789" cy="1084789"/>
          </a:xfrm>
          <a:prstGeom prst="rect">
            <a:avLst/>
          </a:prstGeom>
        </p:spPr>
      </p:pic>
      <p:grpSp>
        <p:nvGrpSpPr>
          <p:cNvPr id="12" name="קבוצה 30">
            <a:extLst>
              <a:ext uri="{FF2B5EF4-FFF2-40B4-BE49-F238E27FC236}">
                <a16:creationId xmlns:a16="http://schemas.microsoft.com/office/drawing/2014/main" id="{1EA1390B-6EF7-5BFA-1450-BEE09F935F8F}"/>
              </a:ext>
            </a:extLst>
          </p:cNvPr>
          <p:cNvGrpSpPr>
            <a:grpSpLocks/>
          </p:cNvGrpSpPr>
          <p:nvPr/>
        </p:nvGrpSpPr>
        <p:grpSpPr bwMode="auto">
          <a:xfrm>
            <a:off x="6614372" y="436012"/>
            <a:ext cx="1852119" cy="1524138"/>
            <a:chOff x="0" y="0"/>
            <a:chExt cx="1440160" cy="1224137"/>
          </a:xfrm>
        </p:grpSpPr>
        <p:sp>
          <p:nvSpPr>
            <p:cNvPr id="13" name="TextBox 23">
              <a:extLst>
                <a:ext uri="{FF2B5EF4-FFF2-40B4-BE49-F238E27FC236}">
                  <a16:creationId xmlns:a16="http://schemas.microsoft.com/office/drawing/2014/main" id="{EA079738-C511-A10C-4FF0-A1F2A7F3153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0" y="0"/>
              <a:ext cx="1440160" cy="26666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he-IL" altLang="he-IL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pic>
          <p:nvPicPr>
            <p:cNvPr id="17" name="Picture 5">
              <a:extLst>
                <a:ext uri="{FF2B5EF4-FFF2-40B4-BE49-F238E27FC236}">
                  <a16:creationId xmlns:a16="http://schemas.microsoft.com/office/drawing/2014/main" id="{553326E7-464C-A15A-5299-073C5946325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8031" y="360040"/>
              <a:ext cx="1017367" cy="8640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9" name="Rectangle 7">
            <a:extLst>
              <a:ext uri="{FF2B5EF4-FFF2-40B4-BE49-F238E27FC236}">
                <a16:creationId xmlns:a16="http://schemas.microsoft.com/office/drawing/2014/main" id="{B27DC6DE-E03C-B8A1-5EA3-34B268EBC09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32037" y="1345789"/>
            <a:ext cx="5258662" cy="23083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he-IL" sz="2400" dirty="0">
                <a:latin typeface="David" panose="020E0502060401010101" pitchFamily="34" charset="-79"/>
              </a:rPr>
              <a:t>הצלחתי! כל הכבוד! אני שמחה!</a:t>
            </a:r>
            <a:br>
              <a:rPr lang="en-US" sz="2400" dirty="0">
                <a:latin typeface="David" panose="020E0502060401010101" pitchFamily="34" charset="-79"/>
              </a:rPr>
            </a:br>
            <a:r>
              <a:rPr lang="he-IL" sz="2400" dirty="0">
                <a:latin typeface="David" panose="020E0502060401010101" pitchFamily="34" charset="-79"/>
              </a:rPr>
              <a:t>אני ילדה גדולה!!! </a:t>
            </a:r>
            <a:endParaRPr lang="en-US" sz="2400" dirty="0">
              <a:latin typeface="David" panose="020E0502060401010101" pitchFamily="34" charset="-79"/>
            </a:endParaRPr>
          </a:p>
          <a:p>
            <a:pPr marL="0" marR="0" lvl="0" indent="0" algn="r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altLang="he-IL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David" panose="020E0502060401010101" pitchFamily="34" charset="-79"/>
              <a:ea typeface="Times New Roman" panose="02020603050405020304" pitchFamily="18" charset="0"/>
              <a:cs typeface="David" panose="020E0502060401010101" pitchFamily="34" charset="-79"/>
            </a:endParaRPr>
          </a:p>
          <a:p>
            <a:pPr marL="0" marR="0" lvl="0" indent="0" algn="r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he-IL" altLang="he-IL" sz="2400" dirty="0">
              <a:latin typeface="David" panose="020E0502060401010101" pitchFamily="34" charset="-79"/>
              <a:ea typeface="Times New Roman" panose="02020603050405020304" pitchFamily="18" charset="0"/>
              <a:cs typeface="David" panose="020E0502060401010101" pitchFamily="34" charset="-79"/>
            </a:endParaRPr>
          </a:p>
          <a:p>
            <a:pPr marL="0" marR="0" lvl="0" indent="0" algn="r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he-IL" altLang="he-IL" sz="2400" dirty="0">
              <a:latin typeface="David" panose="020E0502060401010101" pitchFamily="34" charset="-79"/>
              <a:ea typeface="Times New Roman" panose="02020603050405020304" pitchFamily="18" charset="0"/>
              <a:cs typeface="David" panose="020E0502060401010101" pitchFamily="34" charset="-79"/>
            </a:endParaRPr>
          </a:p>
          <a:p>
            <a:pPr marL="0" marR="0" lvl="0" indent="0" algn="r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he-IL" altLang="he-IL" sz="2400" dirty="0">
              <a:latin typeface="David" panose="020E0502060401010101" pitchFamily="34" charset="-79"/>
              <a:ea typeface="Times New Roman" panose="02020603050405020304" pitchFamily="18" charset="0"/>
              <a:cs typeface="David" panose="020E0502060401010101" pitchFamily="34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2315592928"/>
      </p:ext>
    </p:extLst>
  </p:cSld>
  <p:clrMapOvr>
    <a:masterClrMapping/>
  </p:clrMapOvr>
</p:sld>
</file>

<file path=ppt/theme/theme1.xml><?xml version="1.0" encoding="utf-8"?>
<a:theme xmlns:a="http://schemas.openxmlformats.org/drawingml/2006/main" name="ערכת נושא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895</TotalTime>
  <Words>146</Words>
  <Application>Microsoft Office PowerPoint</Application>
  <PresentationFormat>Widescreen</PresentationFormat>
  <Paragraphs>51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0" baseType="lpstr">
      <vt:lpstr>Arial</vt:lpstr>
      <vt:lpstr>Calibri</vt:lpstr>
      <vt:lpstr>Calibri Light</vt:lpstr>
      <vt:lpstr>David</vt:lpstr>
      <vt:lpstr>ערכת נושא Office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מצגת של PowerPoint‏</dc:title>
  <dc:creator>KALANIT</dc:creator>
  <cp:lastModifiedBy>Nataly Yochpaz</cp:lastModifiedBy>
  <cp:revision>12</cp:revision>
  <cp:lastPrinted>2023-09-12T16:53:21Z</cp:lastPrinted>
  <dcterms:created xsi:type="dcterms:W3CDTF">2021-04-08T07:51:05Z</dcterms:created>
  <dcterms:modified xsi:type="dcterms:W3CDTF">2023-11-02T15:24:11Z</dcterms:modified>
</cp:coreProperties>
</file>