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87" r:id="rId4"/>
    <p:sldId id="288" r:id="rId5"/>
    <p:sldId id="291" r:id="rId6"/>
    <p:sldId id="292" r:id="rId7"/>
    <p:sldId id="298" r:id="rId8"/>
    <p:sldId id="296" r:id="rId9"/>
    <p:sldId id="297" r:id="rId10"/>
    <p:sldId id="299" r:id="rId11"/>
    <p:sldId id="293" r:id="rId12"/>
    <p:sldId id="294" r:id="rId13"/>
    <p:sldId id="295" r:id="rId14"/>
  </p:sldIdLst>
  <p:sldSz cx="9144000" cy="6858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61"/>
  </p:normalViewPr>
  <p:slideViewPr>
    <p:cSldViewPr>
      <p:cViewPr varScale="1">
        <p:scale>
          <a:sx n="75" d="100"/>
          <a:sy n="75" d="100"/>
        </p:scale>
        <p:origin x="101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5CD4D1-AD19-44D8-AAD4-4F082F89401E}" type="datetimeFigureOut">
              <a:rPr lang="he-IL" smtClean="0"/>
              <a:t>כ"ד/חשון/תשפ"ד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663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88A7DF-BD0B-4207-B345-581FC512A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7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25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56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1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5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92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81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5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59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3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611636" y="836712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/>
              <a:t>____ נפרד מהמוצץ</a:t>
            </a:r>
            <a:endParaRPr lang="he-IL" sz="6000" dirty="0"/>
          </a:p>
        </p:txBody>
      </p:sp>
      <p:sp>
        <p:nvSpPr>
          <p:cNvPr id="5" name="מלבן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E8D3394-20A3-044A-A169-DB666F3AA5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77" y="2206008"/>
            <a:ext cx="2175955" cy="3045405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532E21B-BEA5-1949-8DDA-6650DC05F73E}"/>
              </a:ext>
            </a:extLst>
          </p:cNvPr>
          <p:cNvSpPr txBox="1"/>
          <p:nvPr/>
        </p:nvSpPr>
        <p:spPr>
          <a:xfrm>
            <a:off x="2915816" y="5649238"/>
            <a:ext cx="37981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הילד והמוצץ)</a:t>
            </a:r>
          </a:p>
        </p:txBody>
      </p:sp>
      <p:sp>
        <p:nvSpPr>
          <p:cNvPr id="3" name="מלבן 4">
            <a:extLst>
              <a:ext uri="{FF2B5EF4-FFF2-40B4-BE49-F238E27FC236}">
                <a16:creationId xmlns:a16="http://schemas.microsoft.com/office/drawing/2014/main" id="{D972CC5F-4B41-9E7B-D844-A60075398894}"/>
              </a:ext>
            </a:extLst>
          </p:cNvPr>
          <p:cNvSpPr/>
          <p:nvPr/>
        </p:nvSpPr>
        <p:spPr>
          <a:xfrm>
            <a:off x="251520" y="6074132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he-IL" sz="1400" dirty="0"/>
              <a:t>יצרה: חן שאול </a:t>
            </a:r>
            <a:br>
              <a:rPr lang="en-US" sz="1400" dirty="0"/>
            </a:br>
            <a:r>
              <a:rPr lang="he-IL" sz="1400" dirty="0"/>
              <a:t>קלינאית תקשורת</a:t>
            </a:r>
          </a:p>
        </p:txBody>
      </p:sp>
    </p:spTree>
    <p:extLst>
      <p:ext uri="{BB962C8B-B14F-4D97-AF65-F5344CB8AC3E}">
        <p14:creationId xmlns:p14="http://schemas.microsoft.com/office/powerpoint/2010/main" val="405076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6147" y="594678"/>
            <a:ext cx="8229599" cy="936105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זה יהיה שינוי</a:t>
            </a:r>
            <a:endParaRPr lang="he-IL" dirty="0">
              <a:cs typeface="+mn-cs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B3A2B47-EE34-844D-ADD3-D427462281F5}"/>
              </a:ext>
            </a:extLst>
          </p:cNvPr>
          <p:cNvSpPr txBox="1">
            <a:spLocks/>
          </p:cNvSpPr>
          <p:nvPr/>
        </p:nvSpPr>
        <p:spPr>
          <a:xfrm>
            <a:off x="696147" y="2929508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spcBef>
                <a:spcPct val="0"/>
              </a:spcBef>
              <a:buNone/>
            </a:pPr>
            <a:endParaRPr lang="he-IL" dirty="0">
              <a:cs typeface="+mn-cs"/>
            </a:endParaRPr>
          </a:p>
        </p:txBody>
      </p:sp>
      <p:pic>
        <p:nvPicPr>
          <p:cNvPr id="9" name="תמונה 8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71571F64-EEAF-134F-9A79-84F1BD1B14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t="77407" r="28024" b="2408"/>
          <a:stretch/>
        </p:blipFill>
        <p:spPr>
          <a:xfrm>
            <a:off x="5648446" y="4516379"/>
            <a:ext cx="1612843" cy="1788455"/>
          </a:xfrm>
          <a:prstGeom prst="rect">
            <a:avLst/>
          </a:prstGeom>
        </p:spPr>
      </p:pic>
      <p:pic>
        <p:nvPicPr>
          <p:cNvPr id="10" name="תמונה 9" descr="תמונה שמכילה אובייקט, שלט, שעון, אדום&#10;&#10;התיאור נוצר באופן אוטומטי">
            <a:extLst>
              <a:ext uri="{FF2B5EF4-FFF2-40B4-BE49-F238E27FC236}">
                <a16:creationId xmlns:a16="http://schemas.microsoft.com/office/drawing/2014/main" id="{D2D05FA7-CECB-6B40-95D4-10D7BEB7CC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74" y="1864813"/>
            <a:ext cx="1296144" cy="871279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237EECAC-ACBB-7C46-93E8-0D995867F27E}"/>
              </a:ext>
            </a:extLst>
          </p:cNvPr>
          <p:cNvSpPr txBox="1">
            <a:spLocks/>
          </p:cNvSpPr>
          <p:nvPr/>
        </p:nvSpPr>
        <p:spPr>
          <a:xfrm>
            <a:off x="696147" y="3061692"/>
            <a:ext cx="8229600" cy="1413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ואולי יהיה לי עצוב להיפרד מהמוצץ</a:t>
            </a:r>
          </a:p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או שאני אתגעגע אליו 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2" name="תמונה 14">
            <a:extLst>
              <a:ext uri="{FF2B5EF4-FFF2-40B4-BE49-F238E27FC236}">
                <a16:creationId xmlns:a16="http://schemas.microsoft.com/office/drawing/2014/main" id="{567BABBB-FF6E-7A4B-B5C7-FF6EC3EF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8425" r="36566" b="20505"/>
          <a:stretch>
            <a:fillRect/>
          </a:stretch>
        </p:blipFill>
        <p:spPr bwMode="auto">
          <a:xfrm>
            <a:off x="2592184" y="4523333"/>
            <a:ext cx="2267848" cy="19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3921531D-A881-5944-B064-0FD4CAC74431}"/>
              </a:ext>
            </a:extLst>
          </p:cNvPr>
          <p:cNvSpPr/>
          <p:nvPr/>
        </p:nvSpPr>
        <p:spPr>
          <a:xfrm>
            <a:off x="-41414" y="4836426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הילד והמוצץ)</a:t>
            </a:r>
          </a:p>
        </p:txBody>
      </p:sp>
    </p:spTree>
    <p:extLst>
      <p:ext uri="{BB962C8B-B14F-4D97-AF65-F5344CB8AC3E}">
        <p14:creationId xmlns:p14="http://schemas.microsoft.com/office/powerpoint/2010/main" val="14771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7181" y="476672"/>
            <a:ext cx="8229600" cy="1003989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אבל אם יהיה לי קשה בלילה אני יכול לבחור:</a:t>
            </a:r>
            <a:endParaRPr lang="he-IL" dirty="0">
              <a:cs typeface="+mn-cs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B3A2B47-EE34-844D-ADD3-D427462281F5}"/>
              </a:ext>
            </a:extLst>
          </p:cNvPr>
          <p:cNvSpPr txBox="1">
            <a:spLocks/>
          </p:cNvSpPr>
          <p:nvPr/>
        </p:nvSpPr>
        <p:spPr>
          <a:xfrm>
            <a:off x="3547193" y="1639216"/>
            <a:ext cx="2193507" cy="198479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dirty="0">
                <a:cs typeface="+mn-cs"/>
              </a:rPr>
              <a:t>לחבק את הדובי שלי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DEC9F21A-6019-8243-B36C-07661B5D2CCD}"/>
              </a:ext>
            </a:extLst>
          </p:cNvPr>
          <p:cNvSpPr txBox="1">
            <a:spLocks/>
          </p:cNvSpPr>
          <p:nvPr/>
        </p:nvSpPr>
        <p:spPr>
          <a:xfrm>
            <a:off x="6295315" y="1872752"/>
            <a:ext cx="2841579" cy="187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000" dirty="0">
              <a:cs typeface="+mn-cs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40B564C-2676-8746-AF9E-62D95117E1A8}"/>
              </a:ext>
            </a:extLst>
          </p:cNvPr>
          <p:cNvSpPr txBox="1">
            <a:spLocks/>
          </p:cNvSpPr>
          <p:nvPr/>
        </p:nvSpPr>
        <p:spPr>
          <a:xfrm>
            <a:off x="3976565" y="3963344"/>
            <a:ext cx="2841579" cy="187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000" dirty="0">
              <a:cs typeface="+mn-cs"/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2F656B4-6DBE-6647-988E-966DF0DF0B7F}"/>
              </a:ext>
            </a:extLst>
          </p:cNvPr>
          <p:cNvSpPr txBox="1">
            <a:spLocks/>
          </p:cNvSpPr>
          <p:nvPr/>
        </p:nvSpPr>
        <p:spPr>
          <a:xfrm>
            <a:off x="492783" y="2106016"/>
            <a:ext cx="2193507" cy="1899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dirty="0">
                <a:cs typeface="+mn-cs"/>
              </a:rPr>
              <a:t>או לבחור משהו אחר שמרגיע אותי</a:t>
            </a:r>
          </a:p>
          <a:p>
            <a:endParaRPr lang="he-IL" sz="3000" dirty="0">
              <a:cs typeface="+mn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72E2D3F-450D-724B-8BDE-4F59146CDF02}"/>
              </a:ext>
            </a:extLst>
          </p:cNvPr>
          <p:cNvSpPr/>
          <p:nvPr/>
        </p:nvSpPr>
        <p:spPr>
          <a:xfrm>
            <a:off x="6516216" y="2079730"/>
            <a:ext cx="2304256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849E4D2-5660-104A-9E39-92021E951964}"/>
              </a:ext>
            </a:extLst>
          </p:cNvPr>
          <p:cNvSpPr/>
          <p:nvPr/>
        </p:nvSpPr>
        <p:spPr>
          <a:xfrm>
            <a:off x="3452059" y="2079730"/>
            <a:ext cx="2304256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7AC83FA-0DF3-8D4C-B0C7-8A3423B322C4}"/>
              </a:ext>
            </a:extLst>
          </p:cNvPr>
          <p:cNvSpPr/>
          <p:nvPr/>
        </p:nvSpPr>
        <p:spPr>
          <a:xfrm>
            <a:off x="459962" y="2079730"/>
            <a:ext cx="2304256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D713F40-BD72-9B4E-B793-0988F41AB84B}"/>
              </a:ext>
            </a:extLst>
          </p:cNvPr>
          <p:cNvSpPr txBox="1"/>
          <p:nvPr/>
        </p:nvSpPr>
        <p:spPr>
          <a:xfrm>
            <a:off x="687181" y="3707647"/>
            <a:ext cx="1796587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0000" dirty="0"/>
              <a:t>?</a:t>
            </a:r>
          </a:p>
        </p:txBody>
      </p:sp>
      <p:pic>
        <p:nvPicPr>
          <p:cNvPr id="17" name="Picture 2" descr="right click and select copy">
            <a:extLst>
              <a:ext uri="{FF2B5EF4-FFF2-40B4-BE49-F238E27FC236}">
                <a16:creationId xmlns:a16="http://schemas.microsoft.com/office/drawing/2014/main" id="{04221A2D-B5E6-A74E-8CD2-A30E733F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80" y="836959"/>
            <a:ext cx="924109" cy="1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0F0B2E7E-D9FF-314E-AE8E-CB2A372AC7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t="77407" r="28024" b="2408"/>
          <a:stretch/>
        </p:blipFill>
        <p:spPr>
          <a:xfrm>
            <a:off x="7445472" y="879695"/>
            <a:ext cx="924109" cy="1003989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733E7FB-DCD7-1C4F-8074-ADA2EC67227E}"/>
              </a:ext>
            </a:extLst>
          </p:cNvPr>
          <p:cNvSpPr/>
          <p:nvPr/>
        </p:nvSpPr>
        <p:spPr>
          <a:xfrm>
            <a:off x="3636488" y="324433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הדובי)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74067CA8-8B28-2443-9ED5-32EC8445EE42}"/>
              </a:ext>
            </a:extLst>
          </p:cNvPr>
          <p:cNvSpPr/>
          <p:nvPr/>
        </p:nvSpPr>
        <p:spPr>
          <a:xfrm>
            <a:off x="5789535" y="3298890"/>
            <a:ext cx="28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תמונה של משהו נוסף שמרגיע</a:t>
            </a:r>
          </a:p>
        </p:txBody>
      </p:sp>
    </p:spTree>
    <p:extLst>
      <p:ext uri="{BB962C8B-B14F-4D97-AF65-F5344CB8AC3E}">
        <p14:creationId xmlns:p14="http://schemas.microsoft.com/office/powerpoint/2010/main" val="276007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96395"/>
            <a:ext cx="8229600" cy="1215008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לאט לאט אני אצליח להיפרד מהמוצץ</a:t>
            </a:r>
            <a:endParaRPr lang="he-IL" dirty="0">
              <a:cs typeface="+mn-cs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40B564C-2676-8746-AF9E-62D95117E1A8}"/>
              </a:ext>
            </a:extLst>
          </p:cNvPr>
          <p:cNvSpPr txBox="1">
            <a:spLocks/>
          </p:cNvSpPr>
          <p:nvPr/>
        </p:nvSpPr>
        <p:spPr>
          <a:xfrm>
            <a:off x="3976565" y="3963344"/>
            <a:ext cx="2841579" cy="187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000" dirty="0">
              <a:cs typeface="+mn-cs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10018043-0599-4447-B03F-38221A9BCD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57" y="2599863"/>
            <a:ext cx="1616543" cy="231777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3B2EE7F-05D5-5245-BDCF-E96736B161D0}"/>
              </a:ext>
            </a:extLst>
          </p:cNvPr>
          <p:cNvSpPr/>
          <p:nvPr/>
        </p:nvSpPr>
        <p:spPr>
          <a:xfrm>
            <a:off x="3722677" y="1752296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תמונה של הילד והמוצץ</a:t>
            </a:r>
          </a:p>
        </p:txBody>
      </p:sp>
    </p:spTree>
    <p:extLst>
      <p:ext uri="{BB962C8B-B14F-4D97-AF65-F5344CB8AC3E}">
        <p14:creationId xmlns:p14="http://schemas.microsoft.com/office/powerpoint/2010/main" val="74046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6209" y="692696"/>
            <a:ext cx="8229600" cy="1215008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כי אני כבר ילד גדול ובוגר!</a:t>
            </a:r>
            <a:endParaRPr lang="he-IL" dirty="0">
              <a:cs typeface="+mn-cs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F40B564C-2676-8746-AF9E-62D95117E1A8}"/>
              </a:ext>
            </a:extLst>
          </p:cNvPr>
          <p:cNvSpPr txBox="1">
            <a:spLocks/>
          </p:cNvSpPr>
          <p:nvPr/>
        </p:nvSpPr>
        <p:spPr>
          <a:xfrm>
            <a:off x="3976565" y="3963344"/>
            <a:ext cx="2841579" cy="187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2A1509B-B82D-FA40-A9A0-F531A0D09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16" t="78048" r="4814" b="2407"/>
          <a:stretch/>
        </p:blipFill>
        <p:spPr>
          <a:xfrm>
            <a:off x="2915816" y="1907704"/>
            <a:ext cx="3902327" cy="447362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3822FDC-BBE6-2347-B272-2FC8E3C60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10" t="81179" r="35685" b="4390"/>
          <a:stretch/>
        </p:blipFill>
        <p:spPr>
          <a:xfrm rot="20585574">
            <a:off x="4216091" y="4359215"/>
            <a:ext cx="711818" cy="9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3742" y="579730"/>
            <a:ext cx="8229600" cy="1275151"/>
          </a:xfrm>
        </p:spPr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קוראים לי ___ ואני בן___</a:t>
            </a:r>
          </a:p>
        </p:txBody>
      </p:sp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53BFE26-781E-AB41-B479-2A0E2C7884FD}"/>
              </a:ext>
            </a:extLst>
          </p:cNvPr>
          <p:cNvSpPr/>
          <p:nvPr/>
        </p:nvSpPr>
        <p:spPr>
          <a:xfrm>
            <a:off x="4047658" y="3244334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הילד)</a:t>
            </a:r>
          </a:p>
        </p:txBody>
      </p:sp>
    </p:spTree>
    <p:extLst>
      <p:ext uri="{BB962C8B-B14F-4D97-AF65-F5344CB8AC3E}">
        <p14:creationId xmlns:p14="http://schemas.microsoft.com/office/powerpoint/2010/main" val="31807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3742" y="579730"/>
            <a:ext cx="8229600" cy="1275151"/>
          </a:xfrm>
        </p:spPr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אני גר בבית עם המשפחה שלי </a:t>
            </a:r>
          </a:p>
        </p:txBody>
      </p:sp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3E2508B-1D13-394F-AF23-5247D4945B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1" t="12868" r="4216" b="27223"/>
          <a:stretch/>
        </p:blipFill>
        <p:spPr bwMode="auto">
          <a:xfrm>
            <a:off x="2411760" y="1628800"/>
            <a:ext cx="5184576" cy="4433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27F4FE2D-AE3C-4541-B857-C354BC733553}"/>
              </a:ext>
            </a:extLst>
          </p:cNvPr>
          <p:cNvSpPr/>
          <p:nvPr/>
        </p:nvSpPr>
        <p:spPr>
          <a:xfrm>
            <a:off x="3288636" y="3244334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המשפחה)</a:t>
            </a:r>
          </a:p>
        </p:txBody>
      </p:sp>
    </p:spTree>
    <p:extLst>
      <p:ext uri="{BB962C8B-B14F-4D97-AF65-F5344CB8AC3E}">
        <p14:creationId xmlns:p14="http://schemas.microsoft.com/office/powerpoint/2010/main" val="255700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3742" y="579730"/>
            <a:ext cx="8229600" cy="1275151"/>
          </a:xfrm>
        </p:spPr>
        <p:txBody>
          <a:bodyPr>
            <a:normAutofit fontScale="90000"/>
          </a:bodyPr>
          <a:lstStyle/>
          <a:p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יש לי אח שקוראים לו___</a:t>
            </a: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הוא עדיין תינוק ולוקח מוצץ כל הזמן</a:t>
            </a:r>
          </a:p>
        </p:txBody>
      </p:sp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026" name="Picture 2" descr="right click and select copy">
            <a:extLst>
              <a:ext uri="{FF2B5EF4-FFF2-40B4-BE49-F238E27FC236}">
                <a16:creationId xmlns:a16="http://schemas.microsoft.com/office/drawing/2014/main" id="{7CB0556E-41E3-0D45-A70B-F4BED15F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55" y="4056689"/>
            <a:ext cx="1974974" cy="19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2051C8FD-433A-9049-B223-7AA316D9CAA5}"/>
              </a:ext>
            </a:extLst>
          </p:cNvPr>
          <p:cNvSpPr/>
          <p:nvPr/>
        </p:nvSpPr>
        <p:spPr>
          <a:xfrm>
            <a:off x="3864115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אח)</a:t>
            </a:r>
          </a:p>
        </p:txBody>
      </p:sp>
    </p:spTree>
    <p:extLst>
      <p:ext uri="{BB962C8B-B14F-4D97-AF65-F5344CB8AC3E}">
        <p14:creationId xmlns:p14="http://schemas.microsoft.com/office/powerpoint/2010/main" val="304161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AC4C50BF-97DC-094B-AACA-FFA6F894D0A6}"/>
              </a:ext>
            </a:extLst>
          </p:cNvPr>
          <p:cNvSpPr txBox="1">
            <a:spLocks/>
          </p:cNvSpPr>
          <p:nvPr/>
        </p:nvSpPr>
        <p:spPr>
          <a:xfrm>
            <a:off x="838507" y="47795"/>
            <a:ext cx="7684030" cy="127515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cs typeface="+mn-cs"/>
              </a:rPr>
              <a:t>גם אני עדיין לוקח מוצץ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D94F766-E584-FC4F-A38C-253898ED6A99}"/>
              </a:ext>
            </a:extLst>
          </p:cNvPr>
          <p:cNvSpPr/>
          <p:nvPr/>
        </p:nvSpPr>
        <p:spPr>
          <a:xfrm>
            <a:off x="418452" y="3862789"/>
            <a:ext cx="8474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/>
              <a:t>אני לוקח אותו רק בלילה כשאני עייף ורוצה לנוח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6E465260-ED70-3240-BA08-011FDC68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9" t="8333" r="30247" b="68334"/>
          <a:stretch/>
        </p:blipFill>
        <p:spPr>
          <a:xfrm>
            <a:off x="2537341" y="4524520"/>
            <a:ext cx="1563603" cy="2052228"/>
          </a:xfrm>
          <a:prstGeom prst="rect">
            <a:avLst/>
          </a:prstGeom>
        </p:spPr>
      </p:pic>
      <p:pic>
        <p:nvPicPr>
          <p:cNvPr id="17" name="Picture 2" descr="right click and select copy">
            <a:extLst>
              <a:ext uri="{FF2B5EF4-FFF2-40B4-BE49-F238E27FC236}">
                <a16:creationId xmlns:a16="http://schemas.microsoft.com/office/drawing/2014/main" id="{18F95EC4-1926-6941-8413-FF7A6147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42" y="4288737"/>
            <a:ext cx="1973539" cy="24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63CD076E-0E2E-2948-A6F6-D5A1BBB2A545}"/>
              </a:ext>
            </a:extLst>
          </p:cNvPr>
          <p:cNvSpPr/>
          <p:nvPr/>
        </p:nvSpPr>
        <p:spPr>
          <a:xfrm>
            <a:off x="3035362" y="3244334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הילד והמוצץ)</a:t>
            </a:r>
          </a:p>
        </p:txBody>
      </p:sp>
    </p:spTree>
    <p:extLst>
      <p:ext uri="{BB962C8B-B14F-4D97-AF65-F5344CB8AC3E}">
        <p14:creationId xmlns:p14="http://schemas.microsoft.com/office/powerpoint/2010/main" val="111468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B3A2B47-EE34-844D-ADD3-D427462281F5}"/>
              </a:ext>
            </a:extLst>
          </p:cNvPr>
          <p:cNvSpPr txBox="1">
            <a:spLocks/>
          </p:cNvSpPr>
          <p:nvPr/>
        </p:nvSpPr>
        <p:spPr>
          <a:xfrm>
            <a:off x="539552" y="383690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אני אוהב את המוצץ שלי</a:t>
            </a:r>
            <a:endParaRPr lang="he-IL" dirty="0">
              <a:cs typeface="+mn-cs"/>
            </a:endParaRPr>
          </a:p>
        </p:txBody>
      </p:sp>
      <p:pic>
        <p:nvPicPr>
          <p:cNvPr id="5" name="תמונה 4" descr="C:\Users\User.DESKTOP-BS17CDU\AppData\Local\Microsoft\Windows\INetCache\Content.Word\IMG_0044.png">
            <a:extLst>
              <a:ext uri="{FF2B5EF4-FFF2-40B4-BE49-F238E27FC236}">
                <a16:creationId xmlns:a16="http://schemas.microsoft.com/office/drawing/2014/main" id="{61BC560C-416E-FA4E-BCA6-B22135D356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0" t="77208" r="1565" b="1932"/>
          <a:stretch/>
        </p:blipFill>
        <p:spPr bwMode="auto">
          <a:xfrm>
            <a:off x="3003104" y="1485241"/>
            <a:ext cx="1651248" cy="1841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1A7F376-BF89-D24B-BEED-DEDD496B0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9" t="9931" r="54197" b="68333"/>
          <a:stretch/>
        </p:blipFill>
        <p:spPr>
          <a:xfrm>
            <a:off x="4031974" y="4428368"/>
            <a:ext cx="1219200" cy="1490664"/>
          </a:xfrm>
          <a:prstGeom prst="rect">
            <a:avLst/>
          </a:prstGeom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DC73FBEE-9454-3E48-9137-5D3E66E0E1A5}"/>
              </a:ext>
            </a:extLst>
          </p:cNvPr>
          <p:cNvSpPr txBox="1">
            <a:spLocks/>
          </p:cNvSpPr>
          <p:nvPr/>
        </p:nvSpPr>
        <p:spPr>
          <a:xfrm>
            <a:off x="526774" y="3213360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הוא מרגיע אותי</a:t>
            </a:r>
            <a:endParaRPr lang="he-IL" dirty="0"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8C236E2-880A-2F46-BE0B-3DA36A3D5CAA}"/>
              </a:ext>
            </a:extLst>
          </p:cNvPr>
          <p:cNvSpPr/>
          <p:nvPr/>
        </p:nvSpPr>
        <p:spPr>
          <a:xfrm>
            <a:off x="3035362" y="3244334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הילד והמוצץ)</a:t>
            </a:r>
          </a:p>
        </p:txBody>
      </p:sp>
    </p:spTree>
    <p:extLst>
      <p:ext uri="{BB962C8B-B14F-4D97-AF65-F5344CB8AC3E}">
        <p14:creationId xmlns:p14="http://schemas.microsoft.com/office/powerpoint/2010/main" val="398844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7181" y="476672"/>
            <a:ext cx="8229600" cy="1215008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בגן אני לא משתמש במוצץ בכלל</a:t>
            </a:r>
            <a:endParaRPr lang="he-IL" dirty="0">
              <a:cs typeface="+mn-cs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B3A2B47-EE34-844D-ADD3-D427462281F5}"/>
              </a:ext>
            </a:extLst>
          </p:cNvPr>
          <p:cNvSpPr txBox="1">
            <a:spLocks/>
          </p:cNvSpPr>
          <p:nvPr/>
        </p:nvSpPr>
        <p:spPr>
          <a:xfrm>
            <a:off x="687181" y="4315770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cs typeface="+mn-cs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A4BE72D2-2CDF-AB4B-9813-DFBF22B2927D}"/>
              </a:ext>
            </a:extLst>
          </p:cNvPr>
          <p:cNvCxnSpPr/>
          <p:nvPr/>
        </p:nvCxnSpPr>
        <p:spPr>
          <a:xfrm>
            <a:off x="5220072" y="2475106"/>
            <a:ext cx="1830908" cy="1588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F21BC71D-6AA2-AA43-9DDB-63CACA92086B}"/>
              </a:ext>
            </a:extLst>
          </p:cNvPr>
          <p:cNvCxnSpPr>
            <a:cxnSpLocks/>
          </p:cNvCxnSpPr>
          <p:nvPr/>
        </p:nvCxnSpPr>
        <p:spPr>
          <a:xfrm flipH="1">
            <a:off x="5220072" y="2501485"/>
            <a:ext cx="1744592" cy="1562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CB7B31C2-0099-BE46-8A9D-75D0644ACB84}"/>
              </a:ext>
            </a:extLst>
          </p:cNvPr>
          <p:cNvSpPr/>
          <p:nvPr/>
        </p:nvSpPr>
        <p:spPr>
          <a:xfrm>
            <a:off x="3171616" y="3244334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המוצץ והגן)</a:t>
            </a:r>
          </a:p>
        </p:txBody>
      </p:sp>
    </p:spTree>
    <p:extLst>
      <p:ext uri="{BB962C8B-B14F-4D97-AF65-F5344CB8AC3E}">
        <p14:creationId xmlns:p14="http://schemas.microsoft.com/office/powerpoint/2010/main" val="186351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B3A2B47-EE34-844D-ADD3-D427462281F5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אני משחק עם חברים, אני לומד ויושב במפגשים ואני לא צריך את המוצץ</a:t>
            </a:r>
            <a:endParaRPr lang="he-IL" dirty="0">
              <a:cs typeface="+mn-cs"/>
            </a:endParaRPr>
          </a:p>
        </p:txBody>
      </p:sp>
      <p:pic>
        <p:nvPicPr>
          <p:cNvPr id="6" name="תמונה 13">
            <a:extLst>
              <a:ext uri="{FF2B5EF4-FFF2-40B4-BE49-F238E27FC236}">
                <a16:creationId xmlns:a16="http://schemas.microsoft.com/office/drawing/2014/main" id="{1A12787F-AA08-C74D-90EF-58C46FDB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70984"/>
            <a:ext cx="1650107" cy="18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56780ED-1E1E-5E40-8713-87E70EB50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46" y="2268185"/>
            <a:ext cx="1513597" cy="164960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911F453-B12B-9C4E-9ACE-35AB3616B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589814"/>
            <a:ext cx="1497145" cy="133673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4F46BF1-2680-0442-AA63-773E7D7F9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80" y="4589814"/>
            <a:ext cx="1546364" cy="15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DB3A2B47-EE34-844D-ADD3-D427462281F5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עוד מעט אני אפרד מהמוצץ גם בבית</a:t>
            </a:r>
            <a:endParaRPr lang="he-IL" dirty="0">
              <a:cs typeface="+mn-cs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FB7255C-C402-6E4E-B008-FF6FF297758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1" t="12868" r="4216" b="27223"/>
          <a:stretch/>
        </p:blipFill>
        <p:spPr bwMode="auto">
          <a:xfrm>
            <a:off x="1175689" y="1800206"/>
            <a:ext cx="3672408" cy="3321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E111197-6FC5-9841-978B-DB4C5D36723B}"/>
              </a:ext>
            </a:extLst>
          </p:cNvPr>
          <p:cNvCxnSpPr>
            <a:cxnSpLocks/>
          </p:cNvCxnSpPr>
          <p:nvPr/>
        </p:nvCxnSpPr>
        <p:spPr>
          <a:xfrm>
            <a:off x="7128700" y="3290182"/>
            <a:ext cx="1395582" cy="1206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58B21D7-024E-CC40-9A4C-F4507196DBE7}"/>
              </a:ext>
            </a:extLst>
          </p:cNvPr>
          <p:cNvCxnSpPr>
            <a:cxnSpLocks/>
          </p:cNvCxnSpPr>
          <p:nvPr/>
        </p:nvCxnSpPr>
        <p:spPr>
          <a:xfrm flipH="1">
            <a:off x="7128700" y="3246081"/>
            <a:ext cx="1395582" cy="1191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36A85AE6-1142-864A-A63C-13DFDE06B0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95" y="2819519"/>
            <a:ext cx="1616543" cy="231777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0A178BD-D43A-4742-9D1F-FD17A2664EEF}"/>
              </a:ext>
            </a:extLst>
          </p:cNvPr>
          <p:cNvSpPr/>
          <p:nvPr/>
        </p:nvSpPr>
        <p:spPr>
          <a:xfrm>
            <a:off x="5216295" y="1941119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(תמונה של הילד והמוצץ)</a:t>
            </a:r>
          </a:p>
        </p:txBody>
      </p:sp>
    </p:spTree>
    <p:extLst>
      <p:ext uri="{BB962C8B-B14F-4D97-AF65-F5344CB8AC3E}">
        <p14:creationId xmlns:p14="http://schemas.microsoft.com/office/powerpoint/2010/main" val="202667443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205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ערכת נושא Office</vt:lpstr>
      <vt:lpstr>PowerPoint Presentation</vt:lpstr>
      <vt:lpstr>קוראים לי ___ ואני בן___</vt:lpstr>
      <vt:lpstr>אני גר בבית עם המשפחה שלי </vt:lpstr>
      <vt:lpstr>    יש לי אח שקוראים לו___     הוא עדיין תינוק ולוקח מוצץ כל הזמן</vt:lpstr>
      <vt:lpstr>PowerPoint Presentation</vt:lpstr>
      <vt:lpstr>PowerPoint Presentation</vt:lpstr>
      <vt:lpstr>בגן אני לא משתמש במוצץ בכלל</vt:lpstr>
      <vt:lpstr>PowerPoint Presentation</vt:lpstr>
      <vt:lpstr>PowerPoint Presentation</vt:lpstr>
      <vt:lpstr>זה יהיה שינוי</vt:lpstr>
      <vt:lpstr>אבל אם יהיה לי קשה בלילה אני יכול לבחור:</vt:lpstr>
      <vt:lpstr>לאט לאט אני אצליח להיפרד מהמוצץ</vt:lpstr>
      <vt:lpstr>כי אני כבר ילד גדול ובוגר!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Nataly Yochpaz</cp:lastModifiedBy>
  <cp:revision>122</cp:revision>
  <cp:lastPrinted>2017-06-16T12:41:08Z</cp:lastPrinted>
  <dcterms:created xsi:type="dcterms:W3CDTF">2016-06-08T09:33:36Z</dcterms:created>
  <dcterms:modified xsi:type="dcterms:W3CDTF">2023-11-08T12:29:57Z</dcterms:modified>
</cp:coreProperties>
</file>