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7" r:id="rId6"/>
    <p:sldId id="262" r:id="rId7"/>
    <p:sldId id="263" r:id="rId8"/>
    <p:sldId id="269" r:id="rId9"/>
    <p:sldId id="264" r:id="rId10"/>
    <p:sldId id="265" r:id="rId11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695E-983D-4F6D-B224-EB093F044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A778-4B5E-43C7-8A88-A3544885F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5E6A6-EF63-4988-BCBF-4F80EBA59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188D8-457C-4754-B01C-3D3B38062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AA70A-753B-42E7-9B24-F5C1460A8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DAB0-CCC3-45B3-B422-0AD2D9616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10E89-8878-47AB-9E3C-F99F8790D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BF470-A5C1-4D21-8755-A6276690C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310D4-3881-4B4E-BF67-37AD8EC81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8534-92E9-44AB-B7B1-F8F1333E1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EC599-64E8-440A-A68A-9359154FC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5FBEE5-8B05-49C1-89EE-FD834BE67A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4648200" cy="5638800"/>
          </a:xfrm>
        </p:spPr>
        <p:txBody>
          <a:bodyPr/>
          <a:lstStyle/>
          <a:p>
            <a:r>
              <a:rPr lang="he-IL" b="1" dirty="0">
                <a:solidFill>
                  <a:schemeClr val="accent2"/>
                </a:solidFill>
              </a:rPr>
              <a:t>   דורה עושה פיפי בשירותים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59" name="Picture 11" descr="flx_3795826_3478025_01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14500"/>
            <a:ext cx="4419600" cy="33147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513A73-05E4-26F6-2F47-EC890691989A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/>
              <a:t>אמא ואבא מאוד מאוד גאים בי</a:t>
            </a:r>
            <a:br>
              <a:rPr lang="he-IL" sz="4000"/>
            </a:br>
            <a:r>
              <a:rPr lang="he-IL" sz="4000"/>
              <a:t>כשאני עושה פיפי וקקי בשירותים</a:t>
            </a:r>
            <a:endParaRPr lang="en-US" sz="4000"/>
          </a:p>
        </p:txBody>
      </p:sp>
      <p:pic>
        <p:nvPicPr>
          <p:cNvPr id="11271" name="Picture 7" descr="%D7%93%D7%95%D7%A8%D7%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4524375" cy="3389313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C2DF49-C95E-52CB-91C5-962A87818B35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/>
              <a:t>שלום!</a:t>
            </a:r>
            <a:br>
              <a:rPr lang="he-IL" sz="4000"/>
            </a:br>
            <a:r>
              <a:rPr lang="he-IL" sz="4000"/>
              <a:t>קוראים לי דורה</a:t>
            </a:r>
            <a:endParaRPr lang="en-US" sz="4000"/>
          </a:p>
        </p:txBody>
      </p:sp>
      <p:pic>
        <p:nvPicPr>
          <p:cNvPr id="3080" name="Picture 8" descr="616dora-the-explorer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2486025" cy="35814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5A6835-38C8-193B-006C-A10866FA65CE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אני כבר ילדה גדולה</a:t>
            </a:r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67200"/>
            <a:ext cx="18002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ora_11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33800"/>
            <a:ext cx="1462088" cy="2057400"/>
          </a:xfrm>
          <a:prstGeom prst="rect">
            <a:avLst/>
          </a:prstGeom>
          <a:noFill/>
        </p:spPr>
      </p:pic>
      <p:pic>
        <p:nvPicPr>
          <p:cNvPr id="4105" name="Picture 9" descr="dora_11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2493963" cy="35052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85D802-1B8E-51DA-E4B8-D36BCB6FF127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וילדים גדולים עושים פיפי בשירותים</a:t>
            </a:r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38287" t="27083" r="31845" b="13542"/>
          <a:stretch>
            <a:fillRect/>
          </a:stretch>
        </p:blipFill>
        <p:spPr bwMode="auto">
          <a:xfrm>
            <a:off x="2819400" y="17526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49175B-AA19-3686-5C55-F2D8C761B2EE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r>
              <a:rPr lang="he-IL" sz="4000"/>
              <a:t>אני עושה פיפי בשירותים</a:t>
            </a:r>
            <a:br>
              <a:rPr lang="he-IL" sz="4000"/>
            </a:br>
            <a:r>
              <a:rPr lang="he-IL" sz="4000"/>
              <a:t>בוץ עושה פיפי בשירותים,</a:t>
            </a:r>
            <a:br>
              <a:rPr lang="he-IL" sz="4000"/>
            </a:br>
            <a:r>
              <a:rPr lang="he-IL" sz="4000"/>
              <a:t>גם דיאגו עושה פיפי בשירותים!</a:t>
            </a:r>
            <a:endParaRPr lang="en-US" sz="4000"/>
          </a:p>
        </p:txBody>
      </p:sp>
      <p:pic>
        <p:nvPicPr>
          <p:cNvPr id="13318" name="Picture 6" descr="1308860501103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4876800" cy="36576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271347-4CDA-AFAD-89D1-9E34175C9567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924800" cy="1676400"/>
          </a:xfrm>
        </p:spPr>
        <p:txBody>
          <a:bodyPr/>
          <a:lstStyle/>
          <a:p>
            <a:r>
              <a:rPr lang="he-IL" sz="4000"/>
              <a:t>כשאני מרגישה שיש לי פיפי,אני יכולה ללכת לשירותים.</a:t>
            </a:r>
            <a:endParaRPr lang="en-US" sz="40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38287" t="27083" r="31845" b="13542"/>
          <a:stretch>
            <a:fillRect/>
          </a:stretch>
        </p:blipFill>
        <p:spPr bwMode="auto">
          <a:xfrm>
            <a:off x="2819400" y="21336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18B637-77EA-7C7C-E95A-A753C4F336F0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2133600"/>
          </a:xfrm>
        </p:spPr>
        <p:txBody>
          <a:bodyPr/>
          <a:lstStyle/>
          <a:p>
            <a:r>
              <a:rPr lang="he-IL"/>
              <a:t>פיפי עושים באסלה</a:t>
            </a:r>
            <a:endParaRPr lang="en-US"/>
          </a:p>
        </p:txBody>
      </p:sp>
      <p:pic>
        <p:nvPicPr>
          <p:cNvPr id="9220" name="Picture 4" descr="ישבנו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810000" cy="381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076FEE-FB8A-2FAC-9318-88D4B80B9B3A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076FEE-FB8A-2FAC-9318-88D4B80B9B3A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36BA06-9865-9F00-5456-330B7EE29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z="4000" dirty="0"/>
              <a:t>אני יושבת ויושבת ויושבת.. עד שהפיפי יוצא</a:t>
            </a:r>
            <a:endParaRPr lang="en-US" sz="4000" dirty="0"/>
          </a:p>
        </p:txBody>
      </p:sp>
      <p:pic>
        <p:nvPicPr>
          <p:cNvPr id="6" name="Picture 9" descr="Cat_15599_(3242)">
            <a:extLst>
              <a:ext uri="{FF2B5EF4-FFF2-40B4-BE49-F238E27FC236}">
                <a16:creationId xmlns:a16="http://schemas.microsoft.com/office/drawing/2014/main" id="{3C142D1F-B278-68B1-0317-019A2FEF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81400"/>
            <a:ext cx="3276600" cy="2432050"/>
          </a:xfrm>
          <a:prstGeom prst="rect">
            <a:avLst/>
          </a:prstGeom>
          <a:noFill/>
        </p:spPr>
      </p:pic>
      <p:pic>
        <p:nvPicPr>
          <p:cNvPr id="7" name="Picture 7" descr="236_dl_photo_6140a">
            <a:extLst>
              <a:ext uri="{FF2B5EF4-FFF2-40B4-BE49-F238E27FC236}">
                <a16:creationId xmlns:a16="http://schemas.microsoft.com/office/drawing/2014/main" id="{A6A0130B-E716-0CC4-4A78-61D70356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563" l="57500" r="95455">
                        <a14:foregroundMark x1="82045" y1="80313" x2="77500" y2="92500"/>
                        <a14:foregroundMark x1="66364" y1="81563" x2="62955" y2="94688"/>
                        <a14:foregroundMark x1="77045" y1="96250" x2="79091" y2="96563"/>
                        <a14:foregroundMark x1="59318" y1="66250" x2="57727" y2="73750"/>
                        <a14:foregroundMark x1="93409" y1="72813" x2="95455" y2="78750"/>
                        <a14:foregroundMark x1="74545" y1="34375" x2="77045" y2="42188"/>
                        <a14:foregroundMark x1="78182" y1="33438" x2="76818" y2="49688"/>
                        <a14:foregroundMark x1="76818" y1="40313" x2="75682" y2="39375"/>
                      </a14:backgroundRemoval>
                    </a14:imgEffect>
                  </a14:imgLayer>
                </a14:imgProps>
              </a:ext>
            </a:extLst>
          </a:blip>
          <a:srcRect l="54546"/>
          <a:stretch>
            <a:fillRect/>
          </a:stretch>
        </p:blipFill>
        <p:spPr bwMode="auto">
          <a:xfrm>
            <a:off x="3429000" y="1752600"/>
            <a:ext cx="17145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78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"/>
            <a:ext cx="1492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10400" cy="2057400"/>
          </a:xfrm>
        </p:spPr>
        <p:txBody>
          <a:bodyPr/>
          <a:lstStyle/>
          <a:p>
            <a:r>
              <a:rPr lang="he-IL" sz="4000"/>
              <a:t>כשאני עושה פיפי בשירותים,</a:t>
            </a:r>
            <a:br>
              <a:rPr lang="he-IL" sz="4000"/>
            </a:br>
            <a:r>
              <a:rPr lang="he-IL" sz="4000"/>
              <a:t>אני מאוד שמחה- כי אז אני מקבלת</a:t>
            </a:r>
            <a:br>
              <a:rPr lang="he-IL" sz="4000"/>
            </a:br>
            <a:r>
              <a:rPr lang="he-IL" sz="4000"/>
              <a:t>פרס!!</a:t>
            </a:r>
            <a:endParaRPr lang="en-US" sz="40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19400"/>
            <a:ext cx="2333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648200"/>
            <a:ext cx="1295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343400"/>
            <a:ext cx="14192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AutoShape 10" descr="50274_158111884001_6429_n"/>
          <p:cNvSpPr>
            <a:spLocks noChangeAspect="1" noChangeArrowheads="1"/>
          </p:cNvSpPr>
          <p:nvPr/>
        </p:nvSpPr>
        <p:spPr bwMode="auto">
          <a:xfrm>
            <a:off x="4038600" y="2362200"/>
            <a:ext cx="1905000" cy="2276475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pic>
        <p:nvPicPr>
          <p:cNvPr id="10252" name="Picture 12" descr="50274_158111884001_6429_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590800"/>
            <a:ext cx="1139825" cy="1362075"/>
          </a:xfrm>
          <a:prstGeom prst="rect">
            <a:avLst/>
          </a:prstGeom>
          <a:noFill/>
        </p:spPr>
      </p:pic>
      <p:sp>
        <p:nvSpPr>
          <p:cNvPr id="10254" name="AutoShape 14" descr="Purple_Balloon"/>
          <p:cNvSpPr>
            <a:spLocks noChangeAspect="1" noChangeArrowheads="1"/>
          </p:cNvSpPr>
          <p:nvPr/>
        </p:nvSpPr>
        <p:spPr bwMode="auto">
          <a:xfrm>
            <a:off x="2767013" y="1047750"/>
            <a:ext cx="3609975" cy="47625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sp>
        <p:nvSpPr>
          <p:cNvPr id="10256" name="AutoShape 16" descr="Purple_Balloon"/>
          <p:cNvSpPr>
            <a:spLocks noChangeAspect="1" noChangeArrowheads="1"/>
          </p:cNvSpPr>
          <p:nvPr/>
        </p:nvSpPr>
        <p:spPr bwMode="auto">
          <a:xfrm>
            <a:off x="3048000" y="762000"/>
            <a:ext cx="3609975" cy="47625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pic>
        <p:nvPicPr>
          <p:cNvPr id="10262" name="Picture 22" descr="ANd9GcS2Il86AxHYOEUWM740z7rw6DZoC6Im_hzxbwhHa9aJaFG-IYbkIuj3ZBT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362200"/>
            <a:ext cx="1049338" cy="1752600"/>
          </a:xfrm>
          <a:prstGeom prst="rect">
            <a:avLst/>
          </a:prstGeom>
          <a:noFill/>
        </p:spPr>
      </p:pic>
      <p:pic>
        <p:nvPicPr>
          <p:cNvPr id="10265" name="Picture 25" descr="inde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6788" y="4905375"/>
            <a:ext cx="1246187" cy="1647825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2D383D-C3E7-7FFC-46C3-71A9128FAFB6}"/>
              </a:ext>
            </a:extLst>
          </p:cNvPr>
          <p:cNvSpPr/>
          <p:nvPr/>
        </p:nvSpPr>
        <p:spPr>
          <a:xfrm>
            <a:off x="137948" y="160338"/>
            <a:ext cx="8898548" cy="655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87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עיצוב ברירת מחדל</vt:lpstr>
      <vt:lpstr>   דורה עושה פיפי בשירותים</vt:lpstr>
      <vt:lpstr>שלום! קוראים לי דורה</vt:lpstr>
      <vt:lpstr>אני כבר ילדה גדולה</vt:lpstr>
      <vt:lpstr>וילדים גדולים עושים פיפי בשירותים</vt:lpstr>
      <vt:lpstr>אני עושה פיפי בשירותים בוץ עושה פיפי בשירותים, גם דיאגו עושה פיפי בשירותים!</vt:lpstr>
      <vt:lpstr>כשאני מרגישה שיש לי פיפי,אני יכולה ללכת לשירותים.</vt:lpstr>
      <vt:lpstr>פיפי עושים באסלה</vt:lpstr>
      <vt:lpstr>אני יושבת ויושבת ויושבת.. עד שהפיפי יוצא</vt:lpstr>
      <vt:lpstr>כשאני עושה פיפי בשירותים, אני מאוד שמחה- כי אז אני מקבלת פרס!!</vt:lpstr>
      <vt:lpstr>אמא ואבא מאוד מאוד גאים בי כשאני עושה פיפי וקקי בשירותים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עמית עושה פיפי בשירותים</dc:title>
  <dc:creator>user</dc:creator>
  <cp:lastModifiedBy>Nataly Yochpaz</cp:lastModifiedBy>
  <cp:revision>17</cp:revision>
  <dcterms:created xsi:type="dcterms:W3CDTF">2012-04-01T11:01:45Z</dcterms:created>
  <dcterms:modified xsi:type="dcterms:W3CDTF">2023-11-02T15:35:51Z</dcterms:modified>
</cp:coreProperties>
</file>