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87" r:id="rId5"/>
    <p:sldId id="261" r:id="rId6"/>
    <p:sldId id="271" r:id="rId7"/>
    <p:sldId id="272" r:id="rId8"/>
    <p:sldId id="275" r:id="rId9"/>
    <p:sldId id="276" r:id="rId10"/>
    <p:sldId id="277" r:id="rId11"/>
    <p:sldId id="286" r:id="rId12"/>
    <p:sldId id="285" r:id="rId13"/>
    <p:sldId id="282" r:id="rId14"/>
  </p:sldIdLst>
  <p:sldSz cx="9144000" cy="6858000" type="screen4x3"/>
  <p:notesSz cx="6889750" cy="1002188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15"/>
    <p:restoredTop sz="94557"/>
  </p:normalViewPr>
  <p:slideViewPr>
    <p:cSldViewPr>
      <p:cViewPr varScale="1">
        <p:scale>
          <a:sx n="74" d="100"/>
          <a:sy n="74" d="100"/>
        </p:scale>
        <p:origin x="106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5CD4D1-AD19-44D8-AAD4-4F082F89401E}" type="datetimeFigureOut">
              <a:rPr lang="he-IL" smtClean="0"/>
              <a:t>כ"ד/חשון/תשפ"ד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663" y="9520238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520238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88A7DF-BD0B-4207-B345-581FC512A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43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721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475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325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056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814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755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92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810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01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259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759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2591C-E249-479D-A306-C96AFB0C4834}" type="datetimeFigureOut">
              <a:rPr lang="he-IL" smtClean="0"/>
              <a:pPr/>
              <a:t>כ"ד/חשון/תשפ"ד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FA80C-9EA9-42A2-A5F5-E3C2007CCBF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23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611636" y="836712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/>
              <a:t>תינוק חדש מגיע </a:t>
            </a:r>
          </a:p>
          <a:p>
            <a:pPr algn="ctr"/>
            <a:r>
              <a:rPr lang="he-IL" sz="6000" b="1" dirty="0"/>
              <a:t>אל המשפחה שלי </a:t>
            </a:r>
            <a:endParaRPr lang="he-IL" sz="6000" dirty="0"/>
          </a:p>
        </p:txBody>
      </p:sp>
      <p:sp>
        <p:nvSpPr>
          <p:cNvPr id="5" name="מלבן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0" t="10100" r="26200" b="72050"/>
          <a:stretch/>
        </p:blipFill>
        <p:spPr>
          <a:xfrm>
            <a:off x="3779912" y="2947446"/>
            <a:ext cx="1944216" cy="2065730"/>
          </a:xfrm>
          <a:prstGeom prst="rect">
            <a:avLst/>
          </a:prstGeom>
        </p:spPr>
      </p:pic>
      <p:sp>
        <p:nvSpPr>
          <p:cNvPr id="3" name="מלבן 4">
            <a:extLst>
              <a:ext uri="{FF2B5EF4-FFF2-40B4-BE49-F238E27FC236}">
                <a16:creationId xmlns:a16="http://schemas.microsoft.com/office/drawing/2014/main" id="{C174A95B-5C10-32F9-D108-F0B717717768}"/>
              </a:ext>
            </a:extLst>
          </p:cNvPr>
          <p:cNvSpPr/>
          <p:nvPr/>
        </p:nvSpPr>
        <p:spPr>
          <a:xfrm>
            <a:off x="251520" y="6044108"/>
            <a:ext cx="1377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he-IL" sz="1400" dirty="0"/>
              <a:t>יצרה: חן שאול </a:t>
            </a:r>
            <a:br>
              <a:rPr lang="en-US" sz="1400" dirty="0"/>
            </a:br>
            <a:r>
              <a:rPr lang="he-IL" sz="1400" dirty="0"/>
              <a:t>קלינאית תקשורת</a:t>
            </a:r>
          </a:p>
        </p:txBody>
      </p:sp>
    </p:spTree>
    <p:extLst>
      <p:ext uri="{BB962C8B-B14F-4D97-AF65-F5344CB8AC3E}">
        <p14:creationId xmlns:p14="http://schemas.microsoft.com/office/powerpoint/2010/main" val="405076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97" y="1099233"/>
            <a:ext cx="3897439" cy="369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649491" y="181122"/>
            <a:ext cx="8229600" cy="998984"/>
          </a:xfrm>
        </p:spPr>
        <p:txBody>
          <a:bodyPr>
            <a:normAutofit/>
          </a:bodyPr>
          <a:lstStyle/>
          <a:p>
            <a:r>
              <a:rPr lang="he-IL" sz="2800" dirty="0">
                <a:latin typeface="David" panose="020E0502060401010101" pitchFamily="34" charset="-79"/>
                <a:cs typeface="+mn-cs"/>
              </a:rPr>
              <a:t>אחרי כמה ימים </a:t>
            </a:r>
            <a:r>
              <a:rPr lang="he-IL" sz="2800" dirty="0" err="1">
                <a:latin typeface="David" panose="020E0502060401010101" pitchFamily="34" charset="-79"/>
                <a:cs typeface="+mn-cs"/>
              </a:rPr>
              <a:t>אמא</a:t>
            </a:r>
            <a:r>
              <a:rPr lang="he-IL" sz="2800" dirty="0">
                <a:latin typeface="David" panose="020E0502060401010101" pitchFamily="34" charset="-79"/>
                <a:cs typeface="+mn-cs"/>
              </a:rPr>
              <a:t> תחזור הביתה</a:t>
            </a:r>
          </a:p>
        </p:txBody>
      </p:sp>
      <p:sp>
        <p:nvSpPr>
          <p:cNvPr id="17" name="כותרת 1">
            <a:extLst>
              <a:ext uri="{FF2B5EF4-FFF2-40B4-BE49-F238E27FC236}">
                <a16:creationId xmlns:a16="http://schemas.microsoft.com/office/drawing/2014/main" id="{F9544DCD-4E5B-8D46-AF9D-85D053624592}"/>
              </a:ext>
            </a:extLst>
          </p:cNvPr>
          <p:cNvSpPr txBox="1">
            <a:spLocks/>
          </p:cNvSpPr>
          <p:nvPr/>
        </p:nvSpPr>
        <p:spPr>
          <a:xfrm>
            <a:off x="662880" y="4617264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>
                <a:latin typeface="David" panose="020E0502060401010101" pitchFamily="34" charset="-79"/>
                <a:cs typeface="+mn-cs"/>
              </a:rPr>
              <a:t>ותביא </a:t>
            </a:r>
            <a:r>
              <a:rPr lang="he-IL" sz="2800" dirty="0" err="1">
                <a:latin typeface="David" panose="020E0502060401010101" pitchFamily="34" charset="-79"/>
                <a:cs typeface="+mn-cs"/>
              </a:rPr>
              <a:t>איתה</a:t>
            </a:r>
            <a:r>
              <a:rPr lang="he-IL" sz="2800" dirty="0">
                <a:latin typeface="David" panose="020E0502060401010101" pitchFamily="34" charset="-79"/>
                <a:cs typeface="+mn-cs"/>
              </a:rPr>
              <a:t> את התינוק החדש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0" t="10100" r="26200" b="72050"/>
          <a:stretch/>
        </p:blipFill>
        <p:spPr>
          <a:xfrm>
            <a:off x="4261040" y="5441204"/>
            <a:ext cx="835751" cy="88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5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1D7FB81-C166-8C48-AB3E-F4A058DF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לפעמים אמא תהיה עסוקה. היא תצטרך לטפל בתינוק החדש: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sz="2800" dirty="0"/>
              <a:t>להאכיל אותו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sz="2800" dirty="0"/>
              <a:t>להחליף לו טיטול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sz="2800" dirty="0"/>
              <a:t>ולקלח אותו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sz="2800" dirty="0"/>
              <a:t>כי הוא קטן וצריך לטפל בו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D136DBC-9770-F049-8F09-C3FA26C985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97" y="1431080"/>
            <a:ext cx="1210945" cy="104267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5CFA22B-F387-3C4C-9CDA-51E9C33226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36" y="4664147"/>
            <a:ext cx="1162050" cy="1000125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1F3C91F8-BE36-C644-B566-6AABD800BD6F}"/>
              </a:ext>
            </a:extLst>
          </p:cNvPr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0" t="10101" r="50000" b="73099"/>
          <a:stretch/>
        </p:blipFill>
        <p:spPr>
          <a:xfrm>
            <a:off x="4726021" y="2996110"/>
            <a:ext cx="1224136" cy="115212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0" t="10100" r="26200" b="72050"/>
          <a:stretch/>
        </p:blipFill>
        <p:spPr>
          <a:xfrm>
            <a:off x="4076170" y="5523328"/>
            <a:ext cx="835751" cy="88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1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833707" y="404874"/>
            <a:ext cx="7265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latin typeface="David" panose="020E0502060401010101" pitchFamily="34" charset="-79"/>
              </a:rPr>
              <a:t>אבל אני יכול לעזור </a:t>
            </a:r>
            <a:r>
              <a:rPr lang="he-IL" sz="3200" dirty="0" err="1">
                <a:latin typeface="David" panose="020E0502060401010101" pitchFamily="34" charset="-79"/>
              </a:rPr>
              <a:t>לאמא</a:t>
            </a:r>
            <a:r>
              <a:rPr lang="he-IL" sz="3200" dirty="0">
                <a:latin typeface="David" panose="020E0502060401010101" pitchFamily="34" charset="-79"/>
              </a:rPr>
              <a:t> ואבא לטפל בתינוק: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018AC1DE-B45F-B940-9C73-BFF974AFA79F}"/>
              </a:ext>
            </a:extLst>
          </p:cNvPr>
          <p:cNvSpPr txBox="1"/>
          <p:nvPr/>
        </p:nvSpPr>
        <p:spPr>
          <a:xfrm>
            <a:off x="1978157" y="1421461"/>
            <a:ext cx="61206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אני יכול לתת לתינוק מוצץ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D1F5032-7A92-E347-A98D-0EDDB5061490}"/>
              </a:ext>
            </a:extLst>
          </p:cNvPr>
          <p:cNvSpPr txBox="1"/>
          <p:nvPr/>
        </p:nvSpPr>
        <p:spPr>
          <a:xfrm>
            <a:off x="3284176" y="2580603"/>
            <a:ext cx="4814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אני יכול לתת לתינוק בקבוק חלב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FF548AEB-CBFB-5247-A144-4782A0504279}"/>
              </a:ext>
            </a:extLst>
          </p:cNvPr>
          <p:cNvSpPr txBox="1"/>
          <p:nvPr/>
        </p:nvSpPr>
        <p:spPr>
          <a:xfrm>
            <a:off x="2839993" y="4065757"/>
            <a:ext cx="52162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אני יכול להביא טיטול ומגבונים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784A48D6-770B-9A43-AECD-6E6281575FA4}"/>
              </a:ext>
            </a:extLst>
          </p:cNvPr>
          <p:cNvSpPr txBox="1"/>
          <p:nvPr/>
        </p:nvSpPr>
        <p:spPr>
          <a:xfrm>
            <a:off x="1935589" y="5477641"/>
            <a:ext cx="61206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ואני יכול גם לשיר לו שירים 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73C3C5AC-1390-3A41-9FD6-E38C34B17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8" t="5279" r="53101" b="76545"/>
          <a:stretch/>
        </p:blipFill>
        <p:spPr>
          <a:xfrm>
            <a:off x="2594198" y="5341636"/>
            <a:ext cx="1533491" cy="102879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9" t="32549" r="3402" b="48552"/>
          <a:stretch/>
        </p:blipFill>
        <p:spPr>
          <a:xfrm>
            <a:off x="2380324" y="2183533"/>
            <a:ext cx="1008112" cy="12961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9051" r="75200" b="74149"/>
          <a:stretch/>
        </p:blipFill>
        <p:spPr>
          <a:xfrm>
            <a:off x="3131840" y="989649"/>
            <a:ext cx="1224136" cy="115212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0" t="33200" r="26200" b="48950"/>
          <a:stretch/>
        </p:blipFill>
        <p:spPr>
          <a:xfrm>
            <a:off x="2555776" y="3798588"/>
            <a:ext cx="1152128" cy="122413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34250" r="51400" b="50000"/>
          <a:stretch/>
        </p:blipFill>
        <p:spPr>
          <a:xfrm>
            <a:off x="1333548" y="3828281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0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987824" y="5343765"/>
            <a:ext cx="36150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>
                <a:latin typeface="David" panose="020E0502060401010101" pitchFamily="34" charset="-79"/>
              </a:rPr>
              <a:t>כי אני </a:t>
            </a:r>
            <a:r>
              <a:rPr lang="he-IL" sz="6000" dirty="0">
                <a:latin typeface="David" panose="020E0502060401010101" pitchFamily="34" charset="-79"/>
              </a:rPr>
              <a:t>אח גדול!</a:t>
            </a:r>
          </a:p>
        </p:txBody>
      </p:sp>
      <p:sp>
        <p:nvSpPr>
          <p:cNvPr id="9" name="מלבן 8"/>
          <p:cNvSpPr/>
          <p:nvPr/>
        </p:nvSpPr>
        <p:spPr>
          <a:xfrm>
            <a:off x="3466171" y="1740650"/>
            <a:ext cx="2544190" cy="341654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0" t="10100" r="26200" b="72050"/>
          <a:stretch/>
        </p:blipFill>
        <p:spPr>
          <a:xfrm>
            <a:off x="5436096" y="3068960"/>
            <a:ext cx="835751" cy="88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3742" y="579730"/>
            <a:ext cx="8229600" cy="1275151"/>
          </a:xfrm>
        </p:spPr>
        <p:txBody>
          <a:bodyPr>
            <a:normAutofit fontScale="90000"/>
          </a:bodyPr>
          <a:lstStyle/>
          <a:p>
            <a:r>
              <a:rPr lang="he-IL" dirty="0">
                <a:cs typeface="+mn-cs"/>
              </a:rPr>
              <a:t>זאת המשפחה שלי</a:t>
            </a:r>
            <a:br>
              <a:rPr lang="he-IL" dirty="0">
                <a:cs typeface="+mn-cs"/>
              </a:rPr>
            </a:br>
            <a:endParaRPr lang="he-IL" dirty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5164" y="1542230"/>
            <a:ext cx="1450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זה אני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2589" y="5854312"/>
            <a:ext cx="28083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אני אוהב את המשפחה שלי</a:t>
            </a:r>
            <a:endParaRPr lang="he-I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96650" y="1542230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זאת </a:t>
            </a:r>
            <a:r>
              <a:rPr lang="he-IL" dirty="0" err="1"/>
              <a:t>אמא</a:t>
            </a:r>
            <a:r>
              <a:rPr lang="he-IL" dirty="0"/>
              <a:t> שלי,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7184" y="1536074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זה אבא שלי </a:t>
            </a:r>
          </a:p>
        </p:txBody>
      </p:sp>
      <p:sp>
        <p:nvSpPr>
          <p:cNvPr id="11" name="מלבן 1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4" name="תמונה 13" descr="C:\Users\User.DESKTOP-BS17CDU\AppData\Local\Microsoft\Windows\INetCache\Content.Word\IMG_004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0" t="77208" r="1565" b="1932"/>
          <a:stretch/>
        </p:blipFill>
        <p:spPr bwMode="auto">
          <a:xfrm>
            <a:off x="5506513" y="5220799"/>
            <a:ext cx="1152525" cy="1267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74346" y="3882937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וזאת</a:t>
            </a:r>
          </a:p>
        </p:txBody>
      </p:sp>
    </p:spTree>
    <p:extLst>
      <p:ext uri="{BB962C8B-B14F-4D97-AF65-F5344CB8AC3E}">
        <p14:creationId xmlns:p14="http://schemas.microsoft.com/office/powerpoint/2010/main" val="318074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979712" y="-10956"/>
            <a:ext cx="54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3200" b="1" dirty="0"/>
            </a:br>
            <a:r>
              <a:rPr lang="he-IL" sz="3200" dirty="0"/>
              <a:t>בתוך הבטן של אמא יש תינוק אנחנו קוראים לו _____ </a:t>
            </a:r>
          </a:p>
          <a:p>
            <a:pPr algn="ctr"/>
            <a:r>
              <a:rPr lang="he-IL" sz="3200" dirty="0"/>
              <a:t>ולא רואים אותו</a:t>
            </a:r>
          </a:p>
        </p:txBody>
      </p:sp>
      <p:sp>
        <p:nvSpPr>
          <p:cNvPr id="3" name="מלבן 2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524" y="2051147"/>
            <a:ext cx="2180952" cy="3914286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32150" r="52800" b="47900"/>
          <a:stretch/>
        </p:blipFill>
        <p:spPr>
          <a:xfrm>
            <a:off x="1403648" y="2322751"/>
            <a:ext cx="1589379" cy="2157014"/>
          </a:xfrm>
          <a:prstGeom prst="rect">
            <a:avLst/>
          </a:prstGeom>
        </p:spPr>
      </p:pic>
      <p:cxnSp>
        <p:nvCxnSpPr>
          <p:cNvPr id="7" name="מחבר ישר 6"/>
          <p:cNvCxnSpPr/>
          <p:nvPr/>
        </p:nvCxnSpPr>
        <p:spPr>
          <a:xfrm>
            <a:off x="1071833" y="2051147"/>
            <a:ext cx="2132015" cy="2673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1254818" y="2051147"/>
            <a:ext cx="1647800" cy="28263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6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755576" y="523416"/>
            <a:ext cx="74888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altLang="he-IL" sz="2800" dirty="0">
                <a:latin typeface="David" panose="020E0502060401010101" pitchFamily="34" charset="-79"/>
                <a:ea typeface="Times New Roman" panose="02020603050405020304" pitchFamily="18" charset="0"/>
              </a:rPr>
              <a:t>בקרוב התינוק ____ יצא החוצה </a:t>
            </a:r>
            <a:br>
              <a:rPr lang="en-US" altLang="he-IL" sz="2800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</a:br>
            <a:br>
              <a:rPr lang="en-US" altLang="he-IL" sz="2800" dirty="0"/>
            </a:br>
            <a:endParaRPr lang="he-IL" sz="2800" dirty="0"/>
          </a:p>
        </p:txBody>
      </p:sp>
      <p:sp>
        <p:nvSpPr>
          <p:cNvPr id="8" name="מלבן 7"/>
          <p:cNvSpPr/>
          <p:nvPr/>
        </p:nvSpPr>
        <p:spPr>
          <a:xfrm>
            <a:off x="827584" y="4005064"/>
            <a:ext cx="7488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altLang="he-IL" sz="2800" dirty="0">
                <a:latin typeface="David" panose="020E0502060401010101" pitchFamily="34" charset="-79"/>
                <a:ea typeface="Times New Roman" panose="02020603050405020304" pitchFamily="18" charset="0"/>
              </a:rPr>
              <a:t>ואז נוכל לראות אותו </a:t>
            </a:r>
          </a:p>
          <a:p>
            <a:pPr algn="ctr"/>
            <a:r>
              <a:rPr lang="he-IL" altLang="he-IL" sz="2800" dirty="0">
                <a:latin typeface="David" panose="020E0502060401010101" pitchFamily="34" charset="-79"/>
                <a:ea typeface="Times New Roman" panose="02020603050405020304" pitchFamily="18" charset="0"/>
              </a:rPr>
              <a:t>נבחר לו שם חדש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394" y="1137896"/>
            <a:ext cx="1369527" cy="245797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0" t="10100" r="26200" b="72050"/>
          <a:stretch/>
        </p:blipFill>
        <p:spPr>
          <a:xfrm>
            <a:off x="2843808" y="2204234"/>
            <a:ext cx="1130949" cy="1201634"/>
          </a:xfrm>
          <a:prstGeom prst="rect">
            <a:avLst/>
          </a:prstGeom>
        </p:spPr>
      </p:pic>
      <p:sp>
        <p:nvSpPr>
          <p:cNvPr id="4" name="חץ פניית פרסה 3"/>
          <p:cNvSpPr/>
          <p:nvPr/>
        </p:nvSpPr>
        <p:spPr>
          <a:xfrm flipH="1">
            <a:off x="3579857" y="1167869"/>
            <a:ext cx="1440160" cy="706928"/>
          </a:xfrm>
          <a:prstGeom prst="utur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33201" r="51400" b="48950"/>
          <a:stretch/>
        </p:blipFill>
        <p:spPr>
          <a:xfrm>
            <a:off x="1763688" y="3969114"/>
            <a:ext cx="108012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4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77659" y="611977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dirty="0"/>
              <a:t>כשנולד אח חדש אנחנו מאוד שמחים</a:t>
            </a:r>
          </a:p>
        </p:txBody>
      </p:sp>
      <p:sp>
        <p:nvSpPr>
          <p:cNvPr id="3" name="מלבן 2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072" y="2043995"/>
            <a:ext cx="3968110" cy="27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884284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2800" dirty="0">
                <a:latin typeface="David" panose="020E0502060401010101" pitchFamily="34" charset="-79"/>
                <a:ea typeface="Times New Roman" panose="02020603050405020304" pitchFamily="18" charset="0"/>
              </a:rPr>
              <a:t>כשהתינוק יצא מהבטן, </a:t>
            </a:r>
          </a:p>
          <a:p>
            <a:r>
              <a:rPr lang="he-IL" altLang="he-IL" sz="2800" dirty="0" err="1">
                <a:latin typeface="David" panose="020E0502060401010101" pitchFamily="34" charset="-79"/>
                <a:ea typeface="Times New Roman" panose="02020603050405020304" pitchFamily="18" charset="0"/>
              </a:rPr>
              <a:t>אמא</a:t>
            </a:r>
            <a:r>
              <a:rPr lang="he-IL" altLang="he-IL" sz="2800" dirty="0">
                <a:latin typeface="David" panose="020E0502060401010101" pitchFamily="34" charset="-79"/>
                <a:ea typeface="Times New Roman" panose="02020603050405020304" pitchFamily="18" charset="0"/>
              </a:rPr>
              <a:t> לא תהיה בבית</a:t>
            </a:r>
          </a:p>
          <a:p>
            <a:r>
              <a:rPr lang="he-IL" altLang="he-IL" sz="2800" dirty="0" err="1">
                <a:latin typeface="David" panose="020E0502060401010101" pitchFamily="34" charset="-79"/>
                <a:ea typeface="Times New Roman" panose="02020603050405020304" pitchFamily="18" charset="0"/>
              </a:rPr>
              <a:t>אמא</a:t>
            </a:r>
            <a:r>
              <a:rPr lang="he-IL" altLang="he-IL" sz="2800" dirty="0">
                <a:latin typeface="David" panose="020E0502060401010101" pitchFamily="34" charset="-79"/>
                <a:ea typeface="Times New Roman" panose="02020603050405020304" pitchFamily="18" charset="0"/>
              </a:rPr>
              <a:t> תישן בבית חולים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3528392" cy="310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9892EE1-DC7E-C74C-A404-A7D349AE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312" y="31507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9" t="11151" r="1001" b="75199"/>
          <a:stretch/>
        </p:blipFill>
        <p:spPr>
          <a:xfrm>
            <a:off x="5100182" y="2892915"/>
            <a:ext cx="3253663" cy="248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3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927552" y="692696"/>
            <a:ext cx="7748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altLang="he-IL" sz="2800" dirty="0" err="1">
                <a:latin typeface="David" panose="020E0502060401010101" pitchFamily="34" charset="-79"/>
                <a:ea typeface="Times New Roman" panose="02020603050405020304" pitchFamily="18" charset="0"/>
              </a:rPr>
              <a:t>כשאמא</a:t>
            </a:r>
            <a:r>
              <a:rPr lang="he-IL" altLang="he-IL" sz="2800" dirty="0">
                <a:latin typeface="David" panose="020E0502060401010101" pitchFamily="34" charset="-79"/>
                <a:ea typeface="Times New Roman" panose="02020603050405020304" pitchFamily="18" charset="0"/>
              </a:rPr>
              <a:t> לא תהיה בבית</a:t>
            </a:r>
          </a:p>
          <a:p>
            <a:pPr algn="ctr"/>
            <a:r>
              <a:rPr lang="he-IL" altLang="he-IL" sz="2800" dirty="0">
                <a:latin typeface="David" panose="020E0502060401010101" pitchFamily="34" charset="-79"/>
                <a:ea typeface="Times New Roman" panose="02020603050405020304" pitchFamily="18" charset="0"/>
              </a:rPr>
              <a:t>אולי אני אתגעגע אליה</a:t>
            </a:r>
          </a:p>
        </p:txBody>
      </p:sp>
      <p:sp>
        <p:nvSpPr>
          <p:cNvPr id="11" name="מלבן 1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16127" t="80528" r="72827" b="2628"/>
          <a:stretch/>
        </p:blipFill>
        <p:spPr>
          <a:xfrm>
            <a:off x="3779912" y="2456892"/>
            <a:ext cx="2869070" cy="30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2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×××¤××">
            <a:extLst>
              <a:ext uri="{FF2B5EF4-FFF2-40B4-BE49-F238E27FC236}">
                <a16:creationId xmlns:a16="http://schemas.microsoft.com/office/drawing/2014/main" id="{A570B3BE-438B-4AB5-BD4D-FF3A23836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r="18407"/>
          <a:stretch/>
        </p:blipFill>
        <p:spPr bwMode="auto">
          <a:xfrm>
            <a:off x="6428308" y="2572286"/>
            <a:ext cx="648072" cy="98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3063408" y="12159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altLang="he-IL" sz="2400" dirty="0">
                <a:latin typeface="David" panose="020E0502060401010101" pitchFamily="34" charset="-79"/>
                <a:ea typeface="Times New Roman" panose="02020603050405020304" pitchFamily="18" charset="0"/>
              </a:rPr>
              <a:t>כשאני מתגעגע אני יכול:</a:t>
            </a:r>
          </a:p>
        </p:txBody>
      </p:sp>
      <p:sp>
        <p:nvSpPr>
          <p:cNvPr id="18" name="מלבן 17"/>
          <p:cNvSpPr/>
          <p:nvPr/>
        </p:nvSpPr>
        <p:spPr>
          <a:xfrm>
            <a:off x="2650067" y="2734558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he-IL" sz="2400" dirty="0">
                <a:latin typeface="David" panose="020E0502060401010101" pitchFamily="34" charset="-79"/>
                <a:ea typeface="Times New Roman" panose="02020603050405020304" pitchFamily="18" charset="0"/>
              </a:rPr>
              <a:t>לדבר בטלפון עם אמא</a:t>
            </a:r>
          </a:p>
        </p:txBody>
      </p:sp>
      <p:sp>
        <p:nvSpPr>
          <p:cNvPr id="19" name="מלבן 18"/>
          <p:cNvSpPr/>
          <p:nvPr/>
        </p:nvSpPr>
        <p:spPr>
          <a:xfrm>
            <a:off x="3203848" y="4341197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he-IL" sz="2400" dirty="0">
                <a:latin typeface="David" panose="020E0502060401010101" pitchFamily="34" charset="-79"/>
                <a:ea typeface="Times New Roman" panose="02020603050405020304" pitchFamily="18" charset="0"/>
              </a:rPr>
              <a:t>לצייר </a:t>
            </a:r>
            <a:r>
              <a:rPr lang="he-IL" altLang="he-IL" sz="2400" dirty="0" err="1">
                <a:latin typeface="David" panose="020E0502060401010101" pitchFamily="34" charset="-79"/>
                <a:ea typeface="Times New Roman" panose="02020603050405020304" pitchFamily="18" charset="0"/>
              </a:rPr>
              <a:t>לאמא</a:t>
            </a:r>
            <a:r>
              <a:rPr lang="he-IL" altLang="he-IL" sz="2400" dirty="0">
                <a:latin typeface="David" panose="020E0502060401010101" pitchFamily="34" charset="-79"/>
                <a:ea typeface="Times New Roman" panose="02020603050405020304" pitchFamily="18" charset="0"/>
              </a:rPr>
              <a:t> ציור</a:t>
            </a:r>
          </a:p>
        </p:txBody>
      </p:sp>
      <p:pic>
        <p:nvPicPr>
          <p:cNvPr id="21" name="תמונה 20" descr="C:\Users\User.DESKTOP-BS17CDU\AppData\Local\Microsoft\Windows\INetCache\Content.Word\IMG_004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3" t="53775" r="25768" b="26042"/>
          <a:stretch/>
        </p:blipFill>
        <p:spPr bwMode="auto">
          <a:xfrm>
            <a:off x="6243415" y="4007048"/>
            <a:ext cx="1073745" cy="1185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4"/>
          <a:srcRect l="16127" t="80528" r="72827" b="2628"/>
          <a:stretch/>
        </p:blipFill>
        <p:spPr>
          <a:xfrm>
            <a:off x="3419872" y="764704"/>
            <a:ext cx="1211465" cy="12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0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2430564" y="1789738"/>
            <a:ext cx="291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he-IL" sz="2400" dirty="0">
                <a:latin typeface="David" panose="020E0502060401010101" pitchFamily="34" charset="-79"/>
                <a:ea typeface="Times New Roman" panose="02020603050405020304" pitchFamily="18" charset="0"/>
              </a:rPr>
              <a:t>לחבק את אבא ו_____</a:t>
            </a:r>
          </a:p>
        </p:txBody>
      </p:sp>
      <p:sp>
        <p:nvSpPr>
          <p:cNvPr id="19" name="מלבן 18"/>
          <p:cNvSpPr/>
          <p:nvPr/>
        </p:nvSpPr>
        <p:spPr>
          <a:xfrm>
            <a:off x="2085321" y="3358049"/>
            <a:ext cx="3239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he-IL" sz="2400" dirty="0">
                <a:latin typeface="David" panose="020E0502060401010101" pitchFamily="34" charset="-79"/>
                <a:ea typeface="Times New Roman" panose="02020603050405020304" pitchFamily="18" charset="0"/>
              </a:rPr>
              <a:t>לשחק במשחק שאני אוהב</a:t>
            </a:r>
          </a:p>
        </p:txBody>
      </p:sp>
      <p:pic>
        <p:nvPicPr>
          <p:cNvPr id="20" name="תמונה 19" descr="C:\Users\User.DESKTOP-BS17CDU\AppData\Local\Microsoft\Windows\INetCache\Content.Word\IMG_004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6" t="31018" r="28477" b="50289"/>
          <a:stretch/>
        </p:blipFill>
        <p:spPr bwMode="auto">
          <a:xfrm>
            <a:off x="6255781" y="4710951"/>
            <a:ext cx="901994" cy="1066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מלבן 21"/>
          <p:cNvSpPr/>
          <p:nvPr/>
        </p:nvSpPr>
        <p:spPr>
          <a:xfrm>
            <a:off x="2394495" y="5117971"/>
            <a:ext cx="2909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he-IL" sz="2400" dirty="0">
                <a:latin typeface="David" panose="020E0502060401010101" pitchFamily="34" charset="-79"/>
                <a:ea typeface="Times New Roman" panose="02020603050405020304" pitchFamily="18" charset="0"/>
              </a:rPr>
              <a:t>וגם להסתכל בספר שלי</a:t>
            </a: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6" t="75346" r="2406"/>
          <a:stretch/>
        </p:blipFill>
        <p:spPr>
          <a:xfrm>
            <a:off x="6090049" y="3085020"/>
            <a:ext cx="1233459" cy="10504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81500" r="76600" b="1701"/>
          <a:stretch/>
        </p:blipFill>
        <p:spPr>
          <a:xfrm>
            <a:off x="7170905" y="1213674"/>
            <a:ext cx="100811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3111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183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David</vt:lpstr>
      <vt:lpstr>ערכת נושא Office</vt:lpstr>
      <vt:lpstr>PowerPoint Presentation</vt:lpstr>
      <vt:lpstr>זאת המשפחה שלי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אחרי כמה ימים אמא תחזור הביתה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Nataly Yochpaz</cp:lastModifiedBy>
  <cp:revision>120</cp:revision>
  <cp:lastPrinted>2017-06-16T12:41:08Z</cp:lastPrinted>
  <dcterms:created xsi:type="dcterms:W3CDTF">2016-06-08T09:33:36Z</dcterms:created>
  <dcterms:modified xsi:type="dcterms:W3CDTF">2023-11-08T12:29:45Z</dcterms:modified>
</cp:coreProperties>
</file>