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2" r:id="rId9"/>
  </p:sldIdLst>
  <p:sldSz cx="12192000" cy="6858000"/>
  <p:notesSz cx="6889750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2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37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61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892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725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311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441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106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247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994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034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7985-FFA3-4EC9-B048-6149437EDA07}" type="datetimeFigureOut">
              <a:rPr lang="he-IL" smtClean="0"/>
              <a:pPr/>
              <a:t>י"ז/חשון/תשפ"ד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E32A-AB78-4B4C-B4D6-CD551C769A4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829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097" y="607766"/>
            <a:ext cx="9634847" cy="2616201"/>
          </a:xfrm>
        </p:spPr>
        <p:txBody>
          <a:bodyPr>
            <a:normAutofit/>
          </a:bodyPr>
          <a:lstStyle/>
          <a:p>
            <a:r>
              <a:rPr lang="he-IL" sz="4800" dirty="0"/>
              <a:t>אני, </a:t>
            </a:r>
            <a:r>
              <a:rPr lang="he-IL" sz="4800" dirty="0">
                <a:highlight>
                  <a:srgbClr val="FFFF00"/>
                </a:highlight>
              </a:rPr>
              <a:t>שם הילד</a:t>
            </a:r>
            <a:r>
              <a:rPr lang="he-IL" sz="4800" dirty="0"/>
              <a:t>, עובר לגור בבית חדש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5961" y="3601330"/>
            <a:ext cx="2220039" cy="19092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8FCD00-CB37-ACEF-406E-4F512632939B}"/>
              </a:ext>
            </a:extLst>
          </p:cNvPr>
          <p:cNvSpPr txBox="1"/>
          <p:nvPr/>
        </p:nvSpPr>
        <p:spPr>
          <a:xfrm>
            <a:off x="6858000" y="3910519"/>
            <a:ext cx="1099225" cy="878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הילד</a:t>
            </a:r>
            <a:endParaRPr lang="en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3AC97F-7A16-77B9-4DEB-F62CD462472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6171" y="3982814"/>
            <a:ext cx="2141406" cy="19051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2D8C09-5E4C-9B86-3948-F25DBDCBADE0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74446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138DFC-4A80-74C7-3F79-A993F2D96982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4" name="כותרת 3">
            <a:extLst>
              <a:ext uri="{FF2B5EF4-FFF2-40B4-BE49-F238E27FC236}">
                <a16:creationId xmlns:a16="http://schemas.microsoft.com/office/drawing/2014/main" id="{69B2FA6E-EC9B-4637-A6C0-6A08B397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00390" y="515953"/>
            <a:ext cx="11877472" cy="5622199"/>
          </a:xfrm>
        </p:spPr>
        <p:txBody>
          <a:bodyPr>
            <a:normAutofit/>
          </a:bodyPr>
          <a:lstStyle/>
          <a:p>
            <a:r>
              <a:rPr lang="he-IL" sz="3600" dirty="0"/>
              <a:t>עכשיו אני, </a:t>
            </a:r>
            <a:r>
              <a:rPr lang="he-IL" sz="3600" dirty="0">
                <a:highlight>
                  <a:srgbClr val="FFFF00"/>
                </a:highlight>
              </a:rPr>
              <a:t>שם הילד</a:t>
            </a:r>
            <a:r>
              <a:rPr lang="he-IL" sz="3600" dirty="0"/>
              <a:t>, גר בבית שלי</a:t>
            </a:r>
            <a:br>
              <a:rPr lang="he-IL" sz="3600" dirty="0"/>
            </a:br>
            <a:br>
              <a:rPr lang="he-IL" sz="3600" dirty="0"/>
            </a:br>
            <a:br>
              <a:rPr lang="he-IL" sz="3600" dirty="0"/>
            </a:br>
            <a:br>
              <a:rPr lang="he-IL" sz="3600" dirty="0"/>
            </a:br>
            <a:r>
              <a:rPr lang="he-IL" sz="3600" dirty="0"/>
              <a:t>וזה החדר שלי</a:t>
            </a:r>
            <a:br>
              <a:rPr lang="he-IL" sz="3600" dirty="0"/>
            </a:br>
            <a:br>
              <a:rPr lang="he-IL" sz="3600" dirty="0"/>
            </a:br>
            <a:br>
              <a:rPr lang="he-IL" sz="3600" dirty="0"/>
            </a:br>
            <a:br>
              <a:rPr lang="he-IL" sz="3600" dirty="0"/>
            </a:br>
            <a:br>
              <a:rPr lang="he-IL" sz="3600" dirty="0"/>
            </a:br>
            <a:r>
              <a:rPr lang="he-IL" sz="3600" dirty="0"/>
              <a:t>ואלו הצעצועים שלי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EE606B-1EDE-079F-ED87-DA82FC4E3188}"/>
              </a:ext>
            </a:extLst>
          </p:cNvPr>
          <p:cNvSpPr txBox="1"/>
          <p:nvPr/>
        </p:nvSpPr>
        <p:spPr>
          <a:xfrm>
            <a:off x="3385226" y="972766"/>
            <a:ext cx="1099225" cy="878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הבית</a:t>
            </a:r>
            <a:endParaRPr lang="en-I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7AC1AF-D5EF-CA6C-AA43-91D954802B34}"/>
              </a:ext>
            </a:extLst>
          </p:cNvPr>
          <p:cNvSpPr txBox="1"/>
          <p:nvPr/>
        </p:nvSpPr>
        <p:spPr>
          <a:xfrm>
            <a:off x="3385226" y="2676885"/>
            <a:ext cx="1099225" cy="878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החדר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7874B-6E50-456B-0174-03284F354D43}"/>
              </a:ext>
            </a:extLst>
          </p:cNvPr>
          <p:cNvSpPr txBox="1"/>
          <p:nvPr/>
        </p:nvSpPr>
        <p:spPr>
          <a:xfrm>
            <a:off x="3385226" y="5006660"/>
            <a:ext cx="1099225" cy="1294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הצעצועים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137167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947EFE6A-2F97-70F5-5CDC-6980A78894D4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4" name="Rectangle 3"/>
          <p:cNvSpPr/>
          <p:nvPr/>
        </p:nvSpPr>
        <p:spPr>
          <a:xfrm>
            <a:off x="1605027" y="539542"/>
            <a:ext cx="8981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>
                <a:cs typeface="+mj-cs"/>
              </a:rPr>
              <a:t>עוד מעט אמא ואבא יארזו את כל הדברים של הבית בתוך ארגזים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6203" y="3359704"/>
            <a:ext cx="6593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>
                <a:cs typeface="+mj-cs"/>
              </a:rPr>
              <a:t>ומשאית גדולה תיקח את כל הדברים לבית חדש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070851-ACF8-9A7F-739E-CD6ECE578616}"/>
              </a:ext>
            </a:extLst>
          </p:cNvPr>
          <p:cNvSpPr txBox="1"/>
          <p:nvPr/>
        </p:nvSpPr>
        <p:spPr>
          <a:xfrm>
            <a:off x="4897035" y="4376766"/>
            <a:ext cx="1099225" cy="1294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הבית החדש</a:t>
            </a:r>
            <a:endParaRPr lang="en-IL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C92F8A-92B1-2FC7-CB98-68C44C55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365" y="4344251"/>
            <a:ext cx="2187130" cy="13869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94277A7-AB72-21C9-6788-4DF1BF9BA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962" y="1191939"/>
            <a:ext cx="2286198" cy="17679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D3E8D43-DB8C-E7A0-3354-33BDBE9A2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802" y="1191939"/>
            <a:ext cx="2286198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3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A20B6E-3575-BA56-B4A8-8E57403B658B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0FACE64-E485-4139-9D22-154CC0FB47F6}"/>
              </a:ext>
            </a:extLst>
          </p:cNvPr>
          <p:cNvSpPr/>
          <p:nvPr/>
        </p:nvSpPr>
        <p:spPr>
          <a:xfrm>
            <a:off x="3482502" y="1004942"/>
            <a:ext cx="55058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>
                <a:cs typeface="+mj-cs"/>
              </a:rPr>
              <a:t>אני אגור בבית החדש עם אמא ואבא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FACEE-FCE9-94E8-279B-E81E9083D2C4}"/>
              </a:ext>
            </a:extLst>
          </p:cNvPr>
          <p:cNvSpPr txBox="1"/>
          <p:nvPr/>
        </p:nvSpPr>
        <p:spPr>
          <a:xfrm>
            <a:off x="6556443" y="2019182"/>
            <a:ext cx="1099225" cy="1294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הבית החדש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AF0328-529B-F983-71E3-2D4A0CEE083E}"/>
              </a:ext>
            </a:extLst>
          </p:cNvPr>
          <p:cNvSpPr txBox="1"/>
          <p:nvPr/>
        </p:nvSpPr>
        <p:spPr>
          <a:xfrm>
            <a:off x="4536333" y="2019182"/>
            <a:ext cx="1099225" cy="1294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המשפחה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270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814560-8109-D62B-D185-9E8D99CF8DCB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E4E2102-22D1-4FE0-B951-E73097C5EB22}"/>
              </a:ext>
            </a:extLst>
          </p:cNvPr>
          <p:cNvSpPr/>
          <p:nvPr/>
        </p:nvSpPr>
        <p:spPr>
          <a:xfrm>
            <a:off x="4073741" y="838060"/>
            <a:ext cx="4982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>
                <a:cs typeface="+mj-cs"/>
              </a:rPr>
              <a:t>גם הצעצועים שלי יהיו בבית החדש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50AB7-1A1E-28FE-06EA-8126AD62B7AE}"/>
              </a:ext>
            </a:extLst>
          </p:cNvPr>
          <p:cNvSpPr txBox="1"/>
          <p:nvPr/>
        </p:nvSpPr>
        <p:spPr>
          <a:xfrm>
            <a:off x="6564968" y="2315183"/>
            <a:ext cx="1099225" cy="1294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של הבית החדש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9B1192-97CB-42DF-DD3C-E0FE2177D258}"/>
              </a:ext>
            </a:extLst>
          </p:cNvPr>
          <p:cNvSpPr txBox="1"/>
          <p:nvPr/>
        </p:nvSpPr>
        <p:spPr>
          <a:xfrm>
            <a:off x="4985426" y="2315183"/>
            <a:ext cx="1099225" cy="878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של הצעצועים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7727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4DA671-90D9-7CE7-9BBA-A666EABBE89A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7BF5AC6-2C9E-416E-8C4A-31E3F5B94D12}"/>
              </a:ext>
            </a:extLst>
          </p:cNvPr>
          <p:cNvSpPr/>
          <p:nvPr/>
        </p:nvSpPr>
        <p:spPr>
          <a:xfrm>
            <a:off x="2611207" y="960628"/>
            <a:ext cx="7330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>
                <a:cs typeface="+mj-cs"/>
              </a:rPr>
              <a:t>בבית החדש יהיה שולחן אוכל גדול לארוחות חגיגיות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9224B38-69A3-4939-8EFC-07FCA0B975D6}"/>
              </a:ext>
            </a:extLst>
          </p:cNvPr>
          <p:cNvSpPr/>
          <p:nvPr/>
        </p:nvSpPr>
        <p:spPr>
          <a:xfrm>
            <a:off x="2758684" y="3571748"/>
            <a:ext cx="7183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>
                <a:cs typeface="+mj-cs"/>
              </a:rPr>
              <a:t>ומתחת לבית החדש תהיה גינה מלאה במתקנים יפים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CE13EC-AFED-88A1-A1F2-6160EFF40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085" y="1712756"/>
            <a:ext cx="2613098" cy="19611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2E319E-533A-F48A-41A5-30578A780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797" y="4360598"/>
            <a:ext cx="2954692" cy="195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5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498196-4671-5C75-CB6A-68AC8C779754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dirty="0"/>
              <a:t>אולי אני אתגעגע לפעמים לבית הישן- זה בסדר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07" y="1521416"/>
            <a:ext cx="2439342" cy="207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22400D-F22C-44C6-AD8E-CF8992C1866C}"/>
              </a:ext>
            </a:extLst>
          </p:cNvPr>
          <p:cNvSpPr txBox="1"/>
          <p:nvPr/>
        </p:nvSpPr>
        <p:spPr>
          <a:xfrm>
            <a:off x="675006" y="3016264"/>
            <a:ext cx="555307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cs typeface="+mj-cs"/>
              </a:rPr>
              <a:t>אמא ואבא יכולים לעזור ולתת חיבוק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664EEE-79D4-6FBA-A9DB-F36EDB50B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312" y="3601039"/>
            <a:ext cx="1920406" cy="28653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8FB888-AED6-0C98-656B-A068BF05C8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6427" y="1807167"/>
            <a:ext cx="1451010" cy="207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7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52FD89-31ED-A8FA-B2D6-C2ED4170BCEF}"/>
              </a:ext>
            </a:extLst>
          </p:cNvPr>
          <p:cNvSpPr txBox="1"/>
          <p:nvPr/>
        </p:nvSpPr>
        <p:spPr>
          <a:xfrm>
            <a:off x="145915" y="136190"/>
            <a:ext cx="11877472" cy="6614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4" name="Rectangle 3"/>
          <p:cNvSpPr/>
          <p:nvPr/>
        </p:nvSpPr>
        <p:spPr>
          <a:xfrm>
            <a:off x="1277471" y="712694"/>
            <a:ext cx="9923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>
                <a:cs typeface="+mj-cs"/>
              </a:rPr>
              <a:t>זה גם כיף לעבור לבית חדש-</a:t>
            </a:r>
          </a:p>
          <a:p>
            <a:endParaRPr lang="he-IL" sz="3200" dirty="0">
              <a:cs typeface="+mj-cs"/>
            </a:endParaRPr>
          </a:p>
          <a:p>
            <a:r>
              <a:rPr lang="he-IL" sz="3200" dirty="0">
                <a:cs typeface="+mj-cs"/>
              </a:rPr>
              <a:t>הבית החדש יפה </a:t>
            </a:r>
            <a:r>
              <a:rPr lang="he-IL" sz="3200">
                <a:cs typeface="+mj-cs"/>
              </a:rPr>
              <a:t>וכיף להיות בו עם המשפחה!</a:t>
            </a:r>
            <a:endParaRPr lang="he-IL" sz="3200" dirty="0"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5AB91B-56A9-3127-D2CC-BC909E03A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872" y="2616127"/>
            <a:ext cx="2339543" cy="32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1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148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אני, שם הילד, עובר לגור בבית חדש</vt:lpstr>
      <vt:lpstr>עכשיו אני, שם הילד, גר בבית שלי    וזה החדר שלי     ואלו הצעצועים שלי</vt:lpstr>
      <vt:lpstr>PowerPoint Presentation</vt:lpstr>
      <vt:lpstr>PowerPoint Presentation</vt:lpstr>
      <vt:lpstr>PowerPoint Presentation</vt:lpstr>
      <vt:lpstr>PowerPoint Presentation</vt:lpstr>
      <vt:lpstr>אולי אני אתגעגע לפעמים לבית הישן- זה בסדר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אסף עבר דירה</dc:title>
  <dc:creator>Dana</dc:creator>
  <cp:lastModifiedBy>Nataly Yochpaz</cp:lastModifiedBy>
  <cp:revision>32</cp:revision>
  <cp:lastPrinted>2019-06-06T04:04:16Z</cp:lastPrinted>
  <dcterms:created xsi:type="dcterms:W3CDTF">2017-09-04T12:56:10Z</dcterms:created>
  <dcterms:modified xsi:type="dcterms:W3CDTF">2023-11-01T11:41:29Z</dcterms:modified>
</cp:coreProperties>
</file>