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65" r:id="rId3"/>
    <p:sldId id="257" r:id="rId4"/>
    <p:sldId id="256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99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238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73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495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854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412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17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414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627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601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337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034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077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444727" y="256382"/>
            <a:ext cx="5351646" cy="6439301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4413991" y="999684"/>
            <a:ext cx="34855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dirty="0">
                <a:cs typeface="+mj-cs"/>
                <a:sym typeface="Wingdings" panose="05000000000000000000" pitchFamily="2" charset="2"/>
              </a:rPr>
              <a:t>אני </a:t>
            </a:r>
            <a:r>
              <a:rPr lang="he-IL" sz="2800" dirty="0">
                <a:highlight>
                  <a:srgbClr val="FFFF00"/>
                </a:highlight>
                <a:cs typeface="+mj-cs"/>
                <a:sym typeface="Wingdings" panose="05000000000000000000" pitchFamily="2" charset="2"/>
              </a:rPr>
              <a:t>שם הילד</a:t>
            </a:r>
            <a:br>
              <a:rPr lang="en-US" sz="2800" dirty="0">
                <a:cs typeface="+mj-cs"/>
                <a:sym typeface="Wingdings" panose="05000000000000000000" pitchFamily="2" charset="2"/>
              </a:rPr>
            </a:br>
            <a:r>
              <a:rPr lang="he-IL" sz="2800" dirty="0">
                <a:cs typeface="+mj-cs"/>
                <a:sym typeface="Wingdings" panose="05000000000000000000" pitchFamily="2" charset="2"/>
              </a:rPr>
              <a:t> הולך לניתוח בלשון</a:t>
            </a:r>
          </a:p>
        </p:txBody>
      </p:sp>
      <p:pic>
        <p:nvPicPr>
          <p:cNvPr id="2" name="Picture 2" descr="Tongue Picture">
            <a:extLst>
              <a:ext uri="{FF2B5EF4-FFF2-40B4-BE49-F238E27FC236}">
                <a16:creationId xmlns:a16="http://schemas.microsoft.com/office/drawing/2014/main" id="{8A7125EC-6912-817A-14EC-279FA6976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927" y="4471563"/>
            <a:ext cx="1237223" cy="123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Doctor Picture">
            <a:extLst>
              <a:ext uri="{FF2B5EF4-FFF2-40B4-BE49-F238E27FC236}">
                <a16:creationId xmlns:a16="http://schemas.microsoft.com/office/drawing/2014/main" id="{CB5A1A71-64CD-CA85-1BFF-B2FA6403C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131" y="4231884"/>
            <a:ext cx="1626432" cy="162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E5BD17-D181-1775-F224-0F6FCBCCB16F}"/>
              </a:ext>
            </a:extLst>
          </p:cNvPr>
          <p:cNvSpPr txBox="1"/>
          <p:nvPr/>
        </p:nvSpPr>
        <p:spPr>
          <a:xfrm>
            <a:off x="5573949" y="2217906"/>
            <a:ext cx="1099225" cy="878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dirty="0"/>
              <a:t>תמונה </a:t>
            </a:r>
            <a:br>
              <a:rPr lang="en-US" dirty="0"/>
            </a:br>
            <a:r>
              <a:rPr lang="he-IL" dirty="0"/>
              <a:t>של הילד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62891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527855" y="228674"/>
            <a:ext cx="5351646" cy="6439301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3155678" y="72146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2800" dirty="0">
                <a:cs typeface="+mj-cs"/>
                <a:sym typeface="Wingdings" panose="05000000000000000000" pitchFamily="2" charset="2"/>
              </a:rPr>
              <a:t>בסוף נצא מבית החולים </a:t>
            </a:r>
            <a:r>
              <a:rPr lang="he-IL" sz="2800" dirty="0" err="1">
                <a:cs typeface="+mj-cs"/>
                <a:sym typeface="Wingdings" panose="05000000000000000000" pitchFamily="2" charset="2"/>
              </a:rPr>
              <a:t>ואמא</a:t>
            </a:r>
            <a:r>
              <a:rPr lang="he-IL" sz="2800" dirty="0">
                <a:cs typeface="+mj-cs"/>
                <a:sym typeface="Wingdings" panose="05000000000000000000" pitchFamily="2" charset="2"/>
              </a:rPr>
              <a:t> ואבא יקנו לי גלידה!!</a:t>
            </a:r>
          </a:p>
        </p:txBody>
      </p:sp>
      <p:sp>
        <p:nvSpPr>
          <p:cNvPr id="7" name="מלבן 6"/>
          <p:cNvSpPr/>
          <p:nvPr/>
        </p:nvSpPr>
        <p:spPr>
          <a:xfrm>
            <a:off x="3155678" y="472869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2800" dirty="0">
                <a:cs typeface="+mj-cs"/>
                <a:sym typeface="Wingdings" panose="05000000000000000000" pitchFamily="2" charset="2"/>
              </a:rPr>
              <a:t>אני גיבור!</a:t>
            </a:r>
          </a:p>
        </p:txBody>
      </p:sp>
      <p:sp>
        <p:nvSpPr>
          <p:cNvPr id="8" name="מלבן 7"/>
          <p:cNvSpPr/>
          <p:nvPr/>
        </p:nvSpPr>
        <p:spPr>
          <a:xfrm>
            <a:off x="3400307" y="3774589"/>
            <a:ext cx="56067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dirty="0">
                <a:cs typeface="+mj-cs"/>
                <a:sym typeface="Wingdings" panose="05000000000000000000" pitchFamily="2" charset="2"/>
              </a:rPr>
              <a:t>עוד מעט אני אצליח להזיז את </a:t>
            </a:r>
            <a:br>
              <a:rPr lang="en-US" sz="2800" dirty="0">
                <a:cs typeface="+mj-cs"/>
                <a:sym typeface="Wingdings" panose="05000000000000000000" pitchFamily="2" charset="2"/>
              </a:rPr>
            </a:br>
            <a:r>
              <a:rPr lang="he-IL" sz="2800" dirty="0">
                <a:cs typeface="+mj-cs"/>
                <a:sym typeface="Wingdings" panose="05000000000000000000" pitchFamily="2" charset="2"/>
              </a:rPr>
              <a:t>הלשון ממש טוב!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E8D77A-E380-D691-F88C-896ABD519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7789" y="1559917"/>
            <a:ext cx="1491777" cy="21598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945CB4-05DD-8C78-F783-ACF2F742E8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7982" b="95872" l="3468" r="98266">
                        <a14:foregroundMark x1="27746" y1="28899" x2="32370" y2="46789"/>
                        <a14:foregroundMark x1="24277" y1="43578" x2="4624" y2="58257"/>
                        <a14:foregroundMark x1="57225" y1="75229" x2="57225" y2="96330"/>
                        <a14:foregroundMark x1="86127" y1="52294" x2="98266" y2="64679"/>
                      </a14:backgroundRemoval>
                    </a14:imgEffect>
                  </a14:imgLayer>
                </a14:imgProps>
              </a:ext>
            </a:extLst>
          </a:blip>
          <a:srcRect t="26376"/>
          <a:stretch/>
        </p:blipFill>
        <p:spPr>
          <a:xfrm>
            <a:off x="5733333" y="5328932"/>
            <a:ext cx="1216233" cy="112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0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444727" y="256382"/>
            <a:ext cx="5351646" cy="6439301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4535055" y="724459"/>
            <a:ext cx="2356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>
                <a:cs typeface="+mj-cs"/>
              </a:rPr>
              <a:t>אני בן</a:t>
            </a:r>
            <a:r>
              <a:rPr lang="he-IL" sz="2800" dirty="0">
                <a:highlight>
                  <a:srgbClr val="FFFF00"/>
                </a:highlight>
                <a:cs typeface="+mj-cs"/>
              </a:rPr>
              <a:t>____</a:t>
            </a:r>
          </a:p>
        </p:txBody>
      </p:sp>
      <p:sp>
        <p:nvSpPr>
          <p:cNvPr id="2" name="מלבן 1"/>
          <p:cNvSpPr/>
          <p:nvPr/>
        </p:nvSpPr>
        <p:spPr>
          <a:xfrm>
            <a:off x="3594186" y="3233017"/>
            <a:ext cx="50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dirty="0">
                <a:cs typeface="+mj-cs"/>
                <a:sym typeface="Wingdings" panose="05000000000000000000" pitchFamily="2" charset="2"/>
              </a:rPr>
              <a:t>אני גר בבית שלי ב</a:t>
            </a:r>
            <a:r>
              <a:rPr lang="he-IL" sz="2800" dirty="0">
                <a:highlight>
                  <a:srgbClr val="FFFF00"/>
                </a:highlight>
                <a:cs typeface="+mj-cs"/>
                <a:sym typeface="Wingdings" panose="05000000000000000000" pitchFamily="2" charset="2"/>
              </a:rPr>
              <a:t>_____</a:t>
            </a:r>
            <a:r>
              <a:rPr lang="he-IL" sz="2800" dirty="0">
                <a:cs typeface="+mj-cs"/>
                <a:sym typeface="Wingdings" panose="05000000000000000000" pitchFamily="2" charset="2"/>
              </a:rPr>
              <a:t> </a:t>
            </a:r>
            <a:br>
              <a:rPr lang="en-US" sz="2800" dirty="0">
                <a:cs typeface="+mj-cs"/>
                <a:sym typeface="Wingdings" panose="05000000000000000000" pitchFamily="2" charset="2"/>
              </a:rPr>
            </a:br>
            <a:r>
              <a:rPr lang="he-IL" sz="2800" dirty="0">
                <a:cs typeface="+mj-cs"/>
                <a:sym typeface="Wingdings" panose="05000000000000000000" pitchFamily="2" charset="2"/>
              </a:rPr>
              <a:t>עם </a:t>
            </a:r>
            <a:r>
              <a:rPr lang="he-IL" sz="2800" dirty="0">
                <a:highlight>
                  <a:srgbClr val="FFFF00"/>
                </a:highlight>
                <a:cs typeface="+mj-cs"/>
                <a:sym typeface="Wingdings" panose="05000000000000000000" pitchFamily="2" charset="2"/>
              </a:rPr>
              <a:t>_______________</a:t>
            </a:r>
            <a:endParaRPr lang="he-IL" sz="2800" dirty="0">
              <a:highlight>
                <a:srgbClr val="FFFF00"/>
              </a:highlight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1688F1-9BBB-E62F-346C-EC55062C6A36}"/>
              </a:ext>
            </a:extLst>
          </p:cNvPr>
          <p:cNvSpPr txBox="1"/>
          <p:nvPr/>
        </p:nvSpPr>
        <p:spPr>
          <a:xfrm>
            <a:off x="5570937" y="1715756"/>
            <a:ext cx="1099225" cy="878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dirty="0"/>
              <a:t>תמונה </a:t>
            </a:r>
            <a:br>
              <a:rPr lang="en-US" dirty="0"/>
            </a:br>
            <a:r>
              <a:rPr lang="he-IL" dirty="0"/>
              <a:t>של הילד</a:t>
            </a:r>
            <a:endParaRPr lang="en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73C62D-23E3-22A3-357C-61AB4AD68191}"/>
              </a:ext>
            </a:extLst>
          </p:cNvPr>
          <p:cNvSpPr txBox="1"/>
          <p:nvPr/>
        </p:nvSpPr>
        <p:spPr>
          <a:xfrm>
            <a:off x="5546387" y="5002116"/>
            <a:ext cx="1099225" cy="1294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dirty="0"/>
              <a:t>תמונה </a:t>
            </a:r>
            <a:br>
              <a:rPr lang="en-US" dirty="0"/>
            </a:br>
            <a:r>
              <a:rPr lang="he-IL" dirty="0"/>
              <a:t>של המשפחה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50969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606971" y="182492"/>
            <a:ext cx="5351646" cy="6439301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000">
              <a:cs typeface="+mj-cs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3729354" y="501773"/>
            <a:ext cx="51068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dirty="0">
                <a:cs typeface="+mj-cs"/>
                <a:sym typeface="Wingdings" panose="05000000000000000000" pitchFamily="2" charset="2"/>
              </a:rPr>
              <a:t>יום אחד הלכתי עם </a:t>
            </a:r>
            <a:r>
              <a:rPr lang="he-IL" sz="2800" dirty="0" err="1">
                <a:cs typeface="+mj-cs"/>
                <a:sym typeface="Wingdings" panose="05000000000000000000" pitchFamily="2" charset="2"/>
              </a:rPr>
              <a:t>אמא</a:t>
            </a:r>
            <a:r>
              <a:rPr lang="he-IL" sz="2800" dirty="0">
                <a:cs typeface="+mj-cs"/>
                <a:sym typeface="Wingdings" panose="05000000000000000000" pitchFamily="2" charset="2"/>
              </a:rPr>
              <a:t> לרופא מיוחד שבודק את הלשון</a:t>
            </a:r>
          </a:p>
          <a:p>
            <a:endParaRPr lang="he-IL" sz="2000" dirty="0">
              <a:cs typeface="+mj-cs"/>
              <a:sym typeface="Wingdings" panose="05000000000000000000" pitchFamily="2" charset="2"/>
            </a:endParaRPr>
          </a:p>
          <a:p>
            <a:endParaRPr lang="he-IL" sz="2000" dirty="0">
              <a:cs typeface="+mj-cs"/>
              <a:sym typeface="Wingdings" panose="05000000000000000000" pitchFamily="2" charset="2"/>
            </a:endParaRPr>
          </a:p>
          <a:p>
            <a:endParaRPr lang="he-IL" sz="2000" dirty="0">
              <a:cs typeface="+mj-cs"/>
              <a:sym typeface="Wingdings" panose="05000000000000000000" pitchFamily="2" charset="2"/>
            </a:endParaRPr>
          </a:p>
          <a:p>
            <a:endParaRPr lang="he-IL" sz="2000" dirty="0">
              <a:cs typeface="+mj-cs"/>
              <a:sym typeface="Wingdings" panose="05000000000000000000" pitchFamily="2" charset="2"/>
            </a:endParaRPr>
          </a:p>
          <a:p>
            <a:endParaRPr lang="he-IL" sz="2000" dirty="0">
              <a:cs typeface="+mj-cs"/>
              <a:sym typeface="Wingdings" panose="05000000000000000000" pitchFamily="2" charset="2"/>
            </a:endParaRPr>
          </a:p>
          <a:p>
            <a:endParaRPr lang="he-IL" sz="2000" dirty="0">
              <a:cs typeface="+mj-cs"/>
              <a:sym typeface="Wingdings" panose="05000000000000000000" pitchFamily="2" charset="2"/>
            </a:endParaRPr>
          </a:p>
          <a:p>
            <a:endParaRPr lang="he-IL" sz="2000" dirty="0">
              <a:cs typeface="+mj-cs"/>
              <a:sym typeface="Wingdings" panose="05000000000000000000" pitchFamily="2" charset="2"/>
            </a:endParaRPr>
          </a:p>
          <a:p>
            <a:endParaRPr lang="he-IL" sz="2000" dirty="0">
              <a:cs typeface="+mj-cs"/>
              <a:sym typeface="Wingdings" panose="05000000000000000000" pitchFamily="2" charset="2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538680" y="4992286"/>
            <a:ext cx="552516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dirty="0">
                <a:cs typeface="+mj-cs"/>
                <a:sym typeface="Wingdings" panose="05000000000000000000" pitchFamily="2" charset="2"/>
              </a:rPr>
              <a:t>הרופא הזה אמר שיש צ'ופצ'יק קטן בלשון שמפריע לה לזוז ולעלות למעלה בפה. בגלל זה לפעמים הדיבור שלי פחות מובן.</a:t>
            </a:r>
          </a:p>
        </p:txBody>
      </p:sp>
      <p:pic>
        <p:nvPicPr>
          <p:cNvPr id="1026" name="Picture 2" descr="Tongue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744" y="2479778"/>
            <a:ext cx="1827873" cy="182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Doctor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623" y="2209933"/>
            <a:ext cx="2402890" cy="240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495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629455" y="173256"/>
            <a:ext cx="5351646" cy="6439301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672914" y="480594"/>
            <a:ext cx="526472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dirty="0">
                <a:cs typeface="+mj-cs"/>
                <a:sym typeface="Wingdings" panose="05000000000000000000" pitchFamily="2" charset="2"/>
              </a:rPr>
              <a:t>אז ביום </a:t>
            </a:r>
            <a:r>
              <a:rPr lang="en-US" sz="2800" dirty="0">
                <a:highlight>
                  <a:srgbClr val="FFFF00"/>
                </a:highlight>
                <a:cs typeface="+mj-cs"/>
                <a:sym typeface="Wingdings" panose="05000000000000000000" pitchFamily="2" charset="2"/>
              </a:rPr>
              <a:t>____</a:t>
            </a:r>
            <a:r>
              <a:rPr lang="he-IL" sz="2800" dirty="0">
                <a:cs typeface="+mj-cs"/>
                <a:sym typeface="Wingdings" panose="05000000000000000000" pitchFamily="2" charset="2"/>
              </a:rPr>
              <a:t>, אני אסע עם אבא ואמא למקום מיוחד שנקרא</a:t>
            </a:r>
            <a:br>
              <a:rPr lang="en-US" sz="2800" dirty="0">
                <a:cs typeface="+mj-cs"/>
                <a:sym typeface="Wingdings" panose="05000000000000000000" pitchFamily="2" charset="2"/>
              </a:rPr>
            </a:br>
            <a:r>
              <a:rPr lang="he-IL" sz="2800" dirty="0">
                <a:cs typeface="+mj-cs"/>
                <a:sym typeface="Wingdings" panose="05000000000000000000" pitchFamily="2" charset="2"/>
              </a:rPr>
              <a:t> בית חולים ושם יסדרו לי את הצ'ופצ'יק הזה בלשון כדי שאוכל לדבר יותר טוב.</a:t>
            </a:r>
          </a:p>
        </p:txBody>
      </p:sp>
      <p:pic>
        <p:nvPicPr>
          <p:cNvPr id="6" name="Picture 2" descr="Hospital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289" y="2594578"/>
            <a:ext cx="3505978" cy="350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71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800935" y="247146"/>
            <a:ext cx="5351646" cy="6439301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730988" y="681763"/>
            <a:ext cx="53479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dirty="0">
                <a:cs typeface="+mj-cs"/>
                <a:sym typeface="Wingdings" panose="05000000000000000000" pitchFamily="2" charset="2"/>
              </a:rPr>
              <a:t>לפני זה אסור לי לאכול או לשתות מהבוקר.</a:t>
            </a:r>
          </a:p>
        </p:txBody>
      </p:sp>
      <p:pic>
        <p:nvPicPr>
          <p:cNvPr id="1028" name="Picture 4" descr="Eat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136" y="4056565"/>
            <a:ext cx="2156621" cy="215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rink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758" y="1782385"/>
            <a:ext cx="2163329" cy="216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13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703346" y="265618"/>
            <a:ext cx="5351646" cy="6439301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4009770" y="637877"/>
            <a:ext cx="473879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800" dirty="0">
                <a:cs typeface="+mj-cs"/>
                <a:sym typeface="Wingdings" panose="05000000000000000000" pitchFamily="2" charset="2"/>
              </a:rPr>
              <a:t>אחר כך נגיע לבית חולים </a:t>
            </a:r>
          </a:p>
          <a:p>
            <a:pPr algn="ctr"/>
            <a:r>
              <a:rPr lang="he-IL" sz="2800" dirty="0">
                <a:cs typeface="+mj-cs"/>
                <a:sym typeface="Wingdings" panose="05000000000000000000" pitchFamily="2" charset="2"/>
              </a:rPr>
              <a:t>ואני אפגוש את האחות שתבדוק אותי. </a:t>
            </a:r>
          </a:p>
        </p:txBody>
      </p:sp>
      <p:pic>
        <p:nvPicPr>
          <p:cNvPr id="6" name="Picture 2" descr="Hospital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593" y="1743031"/>
            <a:ext cx="2377110" cy="237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Nurse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091" y="3085419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64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893299" y="237910"/>
            <a:ext cx="5351646" cy="6439301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3666837" y="539253"/>
            <a:ext cx="58373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dirty="0">
                <a:cs typeface="+mj-cs"/>
                <a:sym typeface="Wingdings" panose="05000000000000000000" pitchFamily="2" charset="2"/>
              </a:rPr>
              <a:t>אחר כך יתנו לי ללבוש בגד מיוחד כמו פיג'מה </a:t>
            </a:r>
          </a:p>
          <a:p>
            <a:endParaRPr lang="he-IL" dirty="0">
              <a:sym typeface="Wingdings" panose="05000000000000000000" pitchFamily="2" charset="2"/>
            </a:endParaRPr>
          </a:p>
          <a:p>
            <a:endParaRPr lang="he-IL" dirty="0">
              <a:sym typeface="Wingdings" panose="05000000000000000000" pitchFamily="2" charset="2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769727" y="3627387"/>
            <a:ext cx="54752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dirty="0">
                <a:cs typeface="+mj-cs"/>
                <a:sym typeface="Wingdings" panose="05000000000000000000" pitchFamily="2" charset="2"/>
              </a:rPr>
              <a:t>ואני אשכב על מיטה גדולה ומיוחדת שעולה ויורדת.</a:t>
            </a:r>
          </a:p>
        </p:txBody>
      </p:sp>
      <p:pic>
        <p:nvPicPr>
          <p:cNvPr id="8" name="Picture 14" descr="Hospital Bed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75" y="3925503"/>
            <a:ext cx="3013744" cy="301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Gown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694" y="1077862"/>
            <a:ext cx="2549525" cy="254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58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657164" y="219437"/>
            <a:ext cx="5351646" cy="6439301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16" descr="Mask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215" y="1456920"/>
            <a:ext cx="2017543" cy="201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5"/>
          <p:cNvSpPr/>
          <p:nvPr/>
        </p:nvSpPr>
        <p:spPr>
          <a:xfrm>
            <a:off x="3805382" y="559090"/>
            <a:ext cx="5203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dirty="0">
                <a:cs typeface="+mj-cs"/>
                <a:sym typeface="Wingdings" panose="05000000000000000000" pitchFamily="2" charset="2"/>
              </a:rPr>
              <a:t>ואז האחות תשים לי מסכה על הפנים שתעזור לי לישון טוב </a:t>
            </a:r>
          </a:p>
        </p:txBody>
      </p:sp>
      <p:pic>
        <p:nvPicPr>
          <p:cNvPr id="7" name="Picture 10" descr="Doctor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349" y="4516508"/>
            <a:ext cx="2051409" cy="205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מלבן 7"/>
          <p:cNvSpPr/>
          <p:nvPr/>
        </p:nvSpPr>
        <p:spPr>
          <a:xfrm>
            <a:off x="3657164" y="3518432"/>
            <a:ext cx="53516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dirty="0">
                <a:cs typeface="+mj-cs"/>
                <a:sym typeface="Wingdings" panose="05000000000000000000" pitchFamily="2" charset="2"/>
              </a:rPr>
              <a:t>בזמן שאני אשן הרופא רועי יסדר לי את הצ'ופצ'יק בלשון.</a:t>
            </a:r>
          </a:p>
        </p:txBody>
      </p:sp>
    </p:spTree>
    <p:extLst>
      <p:ext uri="{BB962C8B-B14F-4D97-AF65-F5344CB8AC3E}">
        <p14:creationId xmlns:p14="http://schemas.microsoft.com/office/powerpoint/2010/main" val="1579292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699334" y="219437"/>
            <a:ext cx="5351646" cy="6439301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602181" y="4718568"/>
            <a:ext cx="57483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dirty="0">
                <a:cs typeface="+mj-cs"/>
                <a:sym typeface="Wingdings" panose="05000000000000000000" pitchFamily="2" charset="2"/>
              </a:rPr>
              <a:t>  אולי יכאב לי קצת בלשון </a:t>
            </a:r>
            <a:r>
              <a:rPr lang="he-IL" sz="2800" dirty="0" err="1">
                <a:cs typeface="+mj-cs"/>
                <a:sym typeface="Wingdings" panose="05000000000000000000" pitchFamily="2" charset="2"/>
              </a:rPr>
              <a:t>ואמא</a:t>
            </a:r>
            <a:r>
              <a:rPr lang="he-IL" sz="2800" dirty="0">
                <a:cs typeface="+mj-cs"/>
                <a:sym typeface="Wingdings" panose="05000000000000000000" pitchFamily="2" charset="2"/>
              </a:rPr>
              <a:t> ואבא יעזרו לי</a:t>
            </a:r>
          </a:p>
        </p:txBody>
      </p:sp>
      <p:sp>
        <p:nvSpPr>
          <p:cNvPr id="6" name="מלבן 5"/>
          <p:cNvSpPr/>
          <p:nvPr/>
        </p:nvSpPr>
        <p:spPr>
          <a:xfrm>
            <a:off x="3823207" y="562528"/>
            <a:ext cx="4976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dirty="0">
                <a:cs typeface="+mj-cs"/>
                <a:sym typeface="Wingdings" panose="05000000000000000000" pitchFamily="2" charset="2"/>
              </a:rPr>
              <a:t>בסוף, אני אתעורר </a:t>
            </a:r>
            <a:r>
              <a:rPr lang="he-IL" sz="2800" dirty="0" err="1">
                <a:cs typeface="+mj-cs"/>
                <a:sym typeface="Wingdings" panose="05000000000000000000" pitchFamily="2" charset="2"/>
              </a:rPr>
              <a:t>ואמא</a:t>
            </a:r>
            <a:r>
              <a:rPr lang="he-IL" sz="2800" dirty="0">
                <a:cs typeface="+mj-cs"/>
                <a:sym typeface="Wingdings" panose="05000000000000000000" pitchFamily="2" charset="2"/>
              </a:rPr>
              <a:t> ואבא יהיו איתי</a:t>
            </a:r>
            <a:endParaRPr lang="he-IL" sz="2800" dirty="0">
              <a:cs typeface="+mj-cs"/>
            </a:endParaRPr>
          </a:p>
        </p:txBody>
      </p:sp>
      <p:pic>
        <p:nvPicPr>
          <p:cNvPr id="7" name="Picture 4" descr="Parents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966" y="1388538"/>
            <a:ext cx="2050549" cy="205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Doctor Visit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207" y="1762953"/>
            <a:ext cx="2581200" cy="25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77528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196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לירון</dc:creator>
  <cp:lastModifiedBy>Nataly Yochpaz</cp:lastModifiedBy>
  <cp:revision>8</cp:revision>
  <dcterms:created xsi:type="dcterms:W3CDTF">2023-02-01T21:33:42Z</dcterms:created>
  <dcterms:modified xsi:type="dcterms:W3CDTF">2023-11-01T11:47:25Z</dcterms:modified>
</cp:coreProperties>
</file>