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67" r:id="rId4"/>
    <p:sldId id="266" r:id="rId5"/>
    <p:sldId id="270" r:id="rId6"/>
    <p:sldId id="271" r:id="rId7"/>
  </p:sldIdLst>
  <p:sldSz cx="9144000" cy="6858000" type="screen4x3"/>
  <p:notesSz cx="6889750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598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917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937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1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378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020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328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019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9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55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634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211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85B7-502D-4EB2-9434-06BCEAB63A11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21F2A-D6AC-4251-B9D5-A97840D2C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53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470025"/>
          </a:xfrm>
        </p:spPr>
        <p:txBody>
          <a:bodyPr>
            <a:noAutofit/>
          </a:bodyPr>
          <a:lstStyle/>
          <a:p>
            <a:r>
              <a:rPr lang="he-IL" sz="3600" b="1" dirty="0">
                <a:cs typeface="+mn-cs"/>
              </a:rPr>
              <a:t>אני </a:t>
            </a:r>
            <a:r>
              <a:rPr lang="he-IL" sz="3600" b="1" dirty="0">
                <a:highlight>
                  <a:srgbClr val="FFFF00"/>
                </a:highlight>
                <a:cs typeface="+mn-cs"/>
              </a:rPr>
              <a:t>(שם הילד.ה) </a:t>
            </a:r>
            <a:r>
              <a:rPr lang="he-IL" sz="3600" b="1" dirty="0">
                <a:cs typeface="+mn-cs"/>
              </a:rPr>
              <a:t>מסתפר              </a:t>
            </a:r>
            <a:br>
              <a:rPr lang="he-IL" sz="3600" b="1" dirty="0">
                <a:cs typeface="+mn-cs"/>
              </a:rPr>
            </a:br>
            <a:endParaRPr lang="he-IL" sz="3600" b="1" dirty="0">
              <a:highlight>
                <a:srgbClr val="FFFF00"/>
              </a:highlight>
              <a:cs typeface="+mn-cs"/>
            </a:endParaRPr>
          </a:p>
        </p:txBody>
      </p:sp>
      <p:sp>
        <p:nvSpPr>
          <p:cNvPr id="3" name="AutoShape 2" descr="מציג את IMG-20170504-WA0013.jp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AutoShape 4" descr="מציג את IMG-20170504-WA0013.jpg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FCCD3CB-C3C7-A2F4-4E11-2315299E8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748" y="3429000"/>
            <a:ext cx="17907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Google Shape;93;p13">
            <a:extLst>
              <a:ext uri="{FF2B5EF4-FFF2-40B4-BE49-F238E27FC236}">
                <a16:creationId xmlns:a16="http://schemas.microsoft.com/office/drawing/2014/main" id="{F9C3845B-E3C0-53C0-801D-F7EDF72E99B9}"/>
              </a:ext>
            </a:extLst>
          </p:cNvPr>
          <p:cNvSpPr/>
          <p:nvPr/>
        </p:nvSpPr>
        <p:spPr>
          <a:xfrm>
            <a:off x="5148064" y="3600450"/>
            <a:ext cx="932329" cy="122413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הילד.ה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840B8C-C231-5DC9-26CF-AC6FC077AEC7}"/>
              </a:ext>
            </a:extLst>
          </p:cNvPr>
          <p:cNvSpPr/>
          <p:nvPr/>
        </p:nvSpPr>
        <p:spPr>
          <a:xfrm>
            <a:off x="179512" y="160338"/>
            <a:ext cx="8784976" cy="6551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7570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55775" y="478556"/>
            <a:ext cx="5688633" cy="6379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ביום </a:t>
            </a:r>
            <a:r>
              <a:rPr lang="he-IL" dirty="0">
                <a:highlight>
                  <a:srgbClr val="FFFF00"/>
                </a:highlight>
              </a:rPr>
              <a:t>(שם היום)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אני אלך עם אבא/ אמא (</a:t>
            </a:r>
            <a:r>
              <a:rPr lang="he-IL" dirty="0">
                <a:highlight>
                  <a:srgbClr val="FFFF00"/>
                </a:highlight>
              </a:rPr>
              <a:t>תמונות</a:t>
            </a:r>
            <a:r>
              <a:rPr lang="he-IL" dirty="0"/>
              <a:t>)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למספרה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53136"/>
            <a:ext cx="17907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5300AF-023D-7D6A-7CED-066F7D733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1503" y="5229200"/>
            <a:ext cx="1074513" cy="93734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DDC6EE1-AFAD-0B6E-988C-6D17562C9D24}"/>
              </a:ext>
            </a:extLst>
          </p:cNvPr>
          <p:cNvSpPr/>
          <p:nvPr/>
        </p:nvSpPr>
        <p:spPr>
          <a:xfrm>
            <a:off x="179512" y="160338"/>
            <a:ext cx="8784976" cy="6551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9747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39751" y="692696"/>
            <a:ext cx="6048673" cy="3888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dirty="0"/>
              <a:t>אני אשב על הכסא המיוחד כמו ילד גדול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2050" name="Picture 2" descr="כסא ספר / כסא מספרה / כסא ברבר – צבע שחור - 14 ימי ניסיון חינם! - Goodest">
            <a:extLst>
              <a:ext uri="{FF2B5EF4-FFF2-40B4-BE49-F238E27FC236}">
                <a16:creationId xmlns:a16="http://schemas.microsoft.com/office/drawing/2014/main" id="{01D65FDE-B822-6276-CCA3-1F93329D3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2736304" cy="365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BAFCD7-D49B-4F1B-02A9-07B2D5A833F8}"/>
              </a:ext>
            </a:extLst>
          </p:cNvPr>
          <p:cNvSpPr/>
          <p:nvPr/>
        </p:nvSpPr>
        <p:spPr>
          <a:xfrm>
            <a:off x="179512" y="160338"/>
            <a:ext cx="8784976" cy="6551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946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8460432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הספר יספר אותי </a:t>
            </a:r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r>
              <a:rPr lang="he-IL" sz="2800" dirty="0"/>
              <a:t>עם המספריים</a:t>
            </a:r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r>
              <a:rPr lang="he-IL" sz="2800" dirty="0"/>
              <a:t>ואולי עם המכונה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717553-17B3-877E-CA7D-7AE58F2F4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4" b="-1"/>
          <a:stretch/>
        </p:blipFill>
        <p:spPr>
          <a:xfrm>
            <a:off x="4325579" y="2924944"/>
            <a:ext cx="1613566" cy="14954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974121-47E5-07EF-174A-91963D4C2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579" y="4816580"/>
            <a:ext cx="1491780" cy="15244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CDA7EF-7A02-62B9-974B-43DBE1D46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7468" y="366622"/>
            <a:ext cx="1919891" cy="16747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DAAAE4A-3F7E-DA01-D4E2-6DCDFBB40F60}"/>
              </a:ext>
            </a:extLst>
          </p:cNvPr>
          <p:cNvSpPr/>
          <p:nvPr/>
        </p:nvSpPr>
        <p:spPr>
          <a:xfrm>
            <a:off x="179512" y="160338"/>
            <a:ext cx="8784976" cy="6551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0062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455696"/>
            <a:ext cx="5976664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אני אוכל להחזיק יד לאבא/לאמא (</a:t>
            </a:r>
            <a:r>
              <a:rPr lang="he-IL" sz="2400" dirty="0">
                <a:highlight>
                  <a:srgbClr val="FFFF00"/>
                </a:highlight>
              </a:rPr>
              <a:t>תמונות</a:t>
            </a:r>
            <a:r>
              <a:rPr lang="he-IL" sz="2400" dirty="0"/>
              <a:t>) </a:t>
            </a:r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ולספור איתם ביחד עד 10 </a:t>
            </a:r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  <a:p>
            <a:endParaRPr lang="he-IL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00"/>
          <a:stretch/>
        </p:blipFill>
        <p:spPr bwMode="auto">
          <a:xfrm>
            <a:off x="5756183" y="1196752"/>
            <a:ext cx="2240146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4668" y="4221088"/>
            <a:ext cx="2543175" cy="21717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CB9DC83-FB7F-27F5-51DA-D146F2DD4B20}"/>
              </a:ext>
            </a:extLst>
          </p:cNvPr>
          <p:cNvSpPr/>
          <p:nvPr/>
        </p:nvSpPr>
        <p:spPr>
          <a:xfrm>
            <a:off x="179512" y="160338"/>
            <a:ext cx="8784976" cy="6551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8684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23528" y="62068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dirty="0"/>
              <a:t>כשאסיים להסתפר אשיר "ודי </a:t>
            </a:r>
            <a:r>
              <a:rPr lang="he-IL" sz="3600" dirty="0" err="1"/>
              <a:t>ודי</a:t>
            </a:r>
            <a:r>
              <a:rPr lang="he-IL" sz="3600" dirty="0"/>
              <a:t> </a:t>
            </a:r>
            <a:r>
              <a:rPr lang="he-IL" sz="3600" dirty="0" err="1"/>
              <a:t>ודי</a:t>
            </a:r>
            <a:r>
              <a:rPr lang="he-IL" sz="3600" dirty="0"/>
              <a:t>"  </a:t>
            </a:r>
          </a:p>
          <a:p>
            <a:endParaRPr lang="he-IL" sz="3600" dirty="0"/>
          </a:p>
          <a:p>
            <a:endParaRPr lang="he-IL" sz="3600" dirty="0"/>
          </a:p>
          <a:p>
            <a:endParaRPr lang="he-IL" sz="3600" dirty="0"/>
          </a:p>
          <a:p>
            <a:endParaRPr lang="he-IL" sz="3600" dirty="0"/>
          </a:p>
          <a:p>
            <a:endParaRPr lang="he-IL" sz="3600" dirty="0"/>
          </a:p>
          <a:p>
            <a:r>
              <a:rPr lang="he-IL" sz="3600" dirty="0"/>
              <a:t>ואקבל הפתעה!  </a:t>
            </a:r>
            <a:br>
              <a:rPr lang="en-US" sz="3600" dirty="0"/>
            </a:br>
            <a:r>
              <a:rPr lang="he-IL" sz="3600" dirty="0">
                <a:highlight>
                  <a:srgbClr val="FFFF00"/>
                </a:highlight>
              </a:rPr>
              <a:t>(תמונה של ההפתעה הרלוונטית והילד)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380280"/>
            <a:ext cx="2399159" cy="20487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1C5F9CF-0101-8E21-A6E8-B83ED71D7903}"/>
              </a:ext>
            </a:extLst>
          </p:cNvPr>
          <p:cNvSpPr/>
          <p:nvPr/>
        </p:nvSpPr>
        <p:spPr>
          <a:xfrm>
            <a:off x="179512" y="160338"/>
            <a:ext cx="8784976" cy="6551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7709828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ערכת נושא Office</vt:lpstr>
      <vt:lpstr>אני (שם הילד.ה) מסתפר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אוראל</dc:title>
  <dc:creator>User</dc:creator>
  <cp:lastModifiedBy>Nataly Yochpaz</cp:lastModifiedBy>
  <cp:revision>22</cp:revision>
  <cp:lastPrinted>2018-09-04T18:18:36Z</cp:lastPrinted>
  <dcterms:created xsi:type="dcterms:W3CDTF">2017-02-26T20:21:15Z</dcterms:created>
  <dcterms:modified xsi:type="dcterms:W3CDTF">2023-10-25T11:32:05Z</dcterms:modified>
</cp:coreProperties>
</file>