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59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677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680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499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548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550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788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50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786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382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130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639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355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550429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108364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7855981" y="661985"/>
            <a:ext cx="25012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600" dirty="0"/>
              <a:t>אמא ואבא טסים לטיול</a:t>
            </a:r>
          </a:p>
        </p:txBody>
      </p:sp>
      <p:pic>
        <p:nvPicPr>
          <p:cNvPr id="1026" name="Picture 2" descr="6+ Airplane Clipart - Preview : Airplane Clipart | HDClipartAll">
            <a:extLst>
              <a:ext uri="{FF2B5EF4-FFF2-40B4-BE49-F238E27FC236}">
                <a16:creationId xmlns:a16="http://schemas.microsoft.com/office/drawing/2014/main" id="{E59EB645-6CDB-C2EB-34BC-B85B9D4E4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088" y="2191491"/>
            <a:ext cx="4755008" cy="247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65564D-D103-3E92-E24F-FC6498CDE4C0}"/>
              </a:ext>
            </a:extLst>
          </p:cNvPr>
          <p:cNvSpPr txBox="1"/>
          <p:nvPr/>
        </p:nvSpPr>
        <p:spPr>
          <a:xfrm>
            <a:off x="9163014" y="2459407"/>
            <a:ext cx="8300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e-IL" dirty="0">
                <a:highlight>
                  <a:srgbClr val="FFFF00"/>
                </a:highlight>
              </a:rPr>
              <a:t>תמונה אמא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C91C1B-FD69-E2BC-F99A-7830BC9EC11C}"/>
              </a:ext>
            </a:extLst>
          </p:cNvPr>
          <p:cNvSpPr txBox="1"/>
          <p:nvPr/>
        </p:nvSpPr>
        <p:spPr>
          <a:xfrm>
            <a:off x="8201302" y="2459407"/>
            <a:ext cx="8300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e-IL" dirty="0">
                <a:highlight>
                  <a:srgbClr val="FFFF00"/>
                </a:highlight>
              </a:rPr>
              <a:t>תמונה אבא</a:t>
            </a:r>
            <a:endParaRPr lang="en-I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4442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550429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108364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7629698" y="510136"/>
            <a:ext cx="2953787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קוראים לי </a:t>
            </a:r>
            <a:r>
              <a:rPr lang="he-IL" dirty="0">
                <a:highlight>
                  <a:srgbClr val="FFFF00"/>
                </a:highlight>
              </a:rPr>
              <a:t>(שם הילד.ה)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2314778" y="429368"/>
            <a:ext cx="2879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אני גר בבית שלי עם אמא, </a:t>
            </a:r>
            <a:br>
              <a:rPr lang="en-US" dirty="0"/>
            </a:br>
            <a:r>
              <a:rPr lang="he-IL" dirty="0"/>
              <a:t>אבא ואחות שלי (תמונה אחות)</a:t>
            </a:r>
          </a:p>
        </p:txBody>
      </p:sp>
      <p:grpSp>
        <p:nvGrpSpPr>
          <p:cNvPr id="19" name="קבוצה 18"/>
          <p:cNvGrpSpPr/>
          <p:nvPr/>
        </p:nvGrpSpPr>
        <p:grpSpPr>
          <a:xfrm>
            <a:off x="1637607" y="3232687"/>
            <a:ext cx="4239491" cy="3076674"/>
            <a:chOff x="1637607" y="3059085"/>
            <a:chExt cx="4239491" cy="325027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0" name="מלבן 9"/>
            <p:cNvSpPr/>
            <p:nvPr/>
          </p:nvSpPr>
          <p:spPr>
            <a:xfrm>
              <a:off x="1637607" y="3059085"/>
              <a:ext cx="4239491" cy="32502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2" name="מלבן 11"/>
            <p:cNvSpPr/>
            <p:nvPr/>
          </p:nvSpPr>
          <p:spPr>
            <a:xfrm>
              <a:off x="3292533" y="4572000"/>
              <a:ext cx="881149" cy="1737361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1" name="משולש שווה-שוקיים 10"/>
          <p:cNvSpPr/>
          <p:nvPr/>
        </p:nvSpPr>
        <p:spPr>
          <a:xfrm>
            <a:off x="1608515" y="1180701"/>
            <a:ext cx="4364182" cy="2120587"/>
          </a:xfrm>
          <a:prstGeom prst="triangle">
            <a:avLst/>
          </a:prstGeom>
          <a:solidFill>
            <a:srgbClr val="C0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39EA62-E8F0-3F2C-2FC3-E5FBD6A349B3}"/>
              </a:ext>
            </a:extLst>
          </p:cNvPr>
          <p:cNvSpPr txBox="1"/>
          <p:nvPr/>
        </p:nvSpPr>
        <p:spPr>
          <a:xfrm>
            <a:off x="8868384" y="1819072"/>
            <a:ext cx="8300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e-IL" dirty="0">
                <a:highlight>
                  <a:srgbClr val="FFFF00"/>
                </a:highlight>
              </a:rPr>
              <a:t>תמונה ילד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CCAC8C-C1C4-9627-A1DD-B3EBC5EA8673}"/>
              </a:ext>
            </a:extLst>
          </p:cNvPr>
          <p:cNvSpPr txBox="1"/>
          <p:nvPr/>
        </p:nvSpPr>
        <p:spPr>
          <a:xfrm>
            <a:off x="3292533" y="3702582"/>
            <a:ext cx="88114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e-IL" dirty="0">
                <a:highlight>
                  <a:srgbClr val="FFFF00"/>
                </a:highlight>
              </a:rPr>
              <a:t>תמונה משפחה</a:t>
            </a:r>
            <a:endParaRPr lang="en-I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4236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550429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108364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7855981" y="661985"/>
            <a:ext cx="2501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/>
              <a:t>עוד כמה ימים אמא ואבא </a:t>
            </a:r>
          </a:p>
          <a:p>
            <a:pPr algn="ctr"/>
            <a:r>
              <a:rPr lang="he-IL" dirty="0"/>
              <a:t>יטוסו במטוס רחוק רחוק. </a:t>
            </a:r>
          </a:p>
        </p:txBody>
      </p:sp>
      <p:sp>
        <p:nvSpPr>
          <p:cNvPr id="8" name="מלבן 7"/>
          <p:cNvSpPr/>
          <p:nvPr/>
        </p:nvSpPr>
        <p:spPr>
          <a:xfrm>
            <a:off x="820959" y="2102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dirty="0"/>
              <a:t>  אמא ואבא לא יהיו בבית כמה ימים, </a:t>
            </a:r>
          </a:p>
          <a:p>
            <a:pPr algn="ctr"/>
            <a:r>
              <a:rPr lang="he-IL" dirty="0"/>
              <a:t>אני אהיה בבית רק עם אח.ותי, סבא וסבתא. </a:t>
            </a:r>
          </a:p>
        </p:txBody>
      </p:sp>
      <p:pic>
        <p:nvPicPr>
          <p:cNvPr id="1026" name="Picture 2" descr="6+ Airplane Clipart - Preview : Airplane Clipart | HDClipartAll">
            <a:extLst>
              <a:ext uri="{FF2B5EF4-FFF2-40B4-BE49-F238E27FC236}">
                <a16:creationId xmlns:a16="http://schemas.microsoft.com/office/drawing/2014/main" id="{E59EB645-6CDB-C2EB-34BC-B85B9D4E4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088" y="2191491"/>
            <a:ext cx="4755008" cy="247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קבוצה 18">
            <a:extLst>
              <a:ext uri="{FF2B5EF4-FFF2-40B4-BE49-F238E27FC236}">
                <a16:creationId xmlns:a16="http://schemas.microsoft.com/office/drawing/2014/main" id="{22DB9135-0F69-CF99-4B74-7448687DFE40}"/>
              </a:ext>
            </a:extLst>
          </p:cNvPr>
          <p:cNvGrpSpPr/>
          <p:nvPr/>
        </p:nvGrpSpPr>
        <p:grpSpPr>
          <a:xfrm>
            <a:off x="1637607" y="3059085"/>
            <a:ext cx="4239491" cy="3250276"/>
            <a:chOff x="1637607" y="3059085"/>
            <a:chExt cx="4239491" cy="3250276"/>
          </a:xfrm>
          <a:solidFill>
            <a:schemeClr val="bg1">
              <a:lumMod val="95000"/>
            </a:schemeClr>
          </a:solidFill>
        </p:grpSpPr>
        <p:sp>
          <p:nvSpPr>
            <p:cNvPr id="20" name="מלבן 9">
              <a:extLst>
                <a:ext uri="{FF2B5EF4-FFF2-40B4-BE49-F238E27FC236}">
                  <a16:creationId xmlns:a16="http://schemas.microsoft.com/office/drawing/2014/main" id="{29A0AA13-40D5-3837-CB47-28A82AD1C443}"/>
                </a:ext>
              </a:extLst>
            </p:cNvPr>
            <p:cNvSpPr/>
            <p:nvPr/>
          </p:nvSpPr>
          <p:spPr>
            <a:xfrm>
              <a:off x="1637607" y="3059085"/>
              <a:ext cx="4239491" cy="3250276"/>
            </a:xfrm>
            <a:prstGeom prst="rect">
              <a:avLst/>
            </a:prstGeom>
            <a:grp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מלבן 11">
              <a:extLst>
                <a:ext uri="{FF2B5EF4-FFF2-40B4-BE49-F238E27FC236}">
                  <a16:creationId xmlns:a16="http://schemas.microsoft.com/office/drawing/2014/main" id="{563319EA-5C4D-48DB-CED1-54869E0073A5}"/>
                </a:ext>
              </a:extLst>
            </p:cNvPr>
            <p:cNvSpPr/>
            <p:nvPr/>
          </p:nvSpPr>
          <p:spPr>
            <a:xfrm>
              <a:off x="3292533" y="4572000"/>
              <a:ext cx="881149" cy="1737361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2" name="משולש שווה-שוקיים 10">
            <a:extLst>
              <a:ext uri="{FF2B5EF4-FFF2-40B4-BE49-F238E27FC236}">
                <a16:creationId xmlns:a16="http://schemas.microsoft.com/office/drawing/2014/main" id="{F187C433-5CB9-191F-AD50-D9BE4B22E1B9}"/>
              </a:ext>
            </a:extLst>
          </p:cNvPr>
          <p:cNvSpPr/>
          <p:nvPr/>
        </p:nvSpPr>
        <p:spPr>
          <a:xfrm>
            <a:off x="1569720" y="985151"/>
            <a:ext cx="4364182" cy="2120587"/>
          </a:xfrm>
          <a:prstGeom prst="triangle">
            <a:avLst/>
          </a:prstGeom>
          <a:solidFill>
            <a:srgbClr val="C0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65564D-D103-3E92-E24F-FC6498CDE4C0}"/>
              </a:ext>
            </a:extLst>
          </p:cNvPr>
          <p:cNvSpPr txBox="1"/>
          <p:nvPr/>
        </p:nvSpPr>
        <p:spPr>
          <a:xfrm>
            <a:off x="9163014" y="2459407"/>
            <a:ext cx="8300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e-IL" dirty="0">
                <a:highlight>
                  <a:srgbClr val="FFFF00"/>
                </a:highlight>
              </a:rPr>
              <a:t>תמונה אמא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C91C1B-FD69-E2BC-F99A-7830BC9EC11C}"/>
              </a:ext>
            </a:extLst>
          </p:cNvPr>
          <p:cNvSpPr txBox="1"/>
          <p:nvPr/>
        </p:nvSpPr>
        <p:spPr>
          <a:xfrm>
            <a:off x="8201302" y="2459407"/>
            <a:ext cx="8300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e-IL" dirty="0">
                <a:highlight>
                  <a:srgbClr val="FFFF00"/>
                </a:highlight>
              </a:rPr>
              <a:t>תמונה אבא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A2EB81-2E93-14A0-6E09-AB9BE1DB308E}"/>
              </a:ext>
            </a:extLst>
          </p:cNvPr>
          <p:cNvSpPr txBox="1"/>
          <p:nvPr/>
        </p:nvSpPr>
        <p:spPr>
          <a:xfrm>
            <a:off x="2714017" y="3774281"/>
            <a:ext cx="240273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e-IL" dirty="0">
                <a:highlight>
                  <a:srgbClr val="FFFF00"/>
                </a:highlight>
              </a:rPr>
              <a:t>תמונה של הילד, אח.ות, סבא,סבתא</a:t>
            </a:r>
            <a:endParaRPr lang="en-I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0382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550429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108364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7460426" y="257605"/>
            <a:ext cx="3220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בבית אני אשחק בכל מיני משחקים</a:t>
            </a:r>
          </a:p>
          <a:p>
            <a:pPr algn="ctr"/>
            <a:endParaRPr lang="he-IL" dirty="0"/>
          </a:p>
        </p:txBody>
      </p:sp>
      <p:grpSp>
        <p:nvGrpSpPr>
          <p:cNvPr id="10" name="קבוצה 18">
            <a:extLst>
              <a:ext uri="{FF2B5EF4-FFF2-40B4-BE49-F238E27FC236}">
                <a16:creationId xmlns:a16="http://schemas.microsoft.com/office/drawing/2014/main" id="{BE861498-AA72-C8BB-460D-C56A95D5B315}"/>
              </a:ext>
            </a:extLst>
          </p:cNvPr>
          <p:cNvGrpSpPr/>
          <p:nvPr/>
        </p:nvGrpSpPr>
        <p:grpSpPr>
          <a:xfrm>
            <a:off x="7030700" y="3049754"/>
            <a:ext cx="4239491" cy="3250276"/>
            <a:chOff x="1637607" y="3059085"/>
            <a:chExt cx="4239491" cy="325027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" name="מלבן 9">
              <a:extLst>
                <a:ext uri="{FF2B5EF4-FFF2-40B4-BE49-F238E27FC236}">
                  <a16:creationId xmlns:a16="http://schemas.microsoft.com/office/drawing/2014/main" id="{72DC8A98-F3BA-2EB3-C59F-300FDE90DA08}"/>
                </a:ext>
              </a:extLst>
            </p:cNvPr>
            <p:cNvSpPr/>
            <p:nvPr/>
          </p:nvSpPr>
          <p:spPr>
            <a:xfrm>
              <a:off x="1637607" y="3059085"/>
              <a:ext cx="4239491" cy="32502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מלבן 11">
              <a:extLst>
                <a:ext uri="{FF2B5EF4-FFF2-40B4-BE49-F238E27FC236}">
                  <a16:creationId xmlns:a16="http://schemas.microsoft.com/office/drawing/2014/main" id="{5F3C08F0-07D0-253E-5B44-19FBB66DF494}"/>
                </a:ext>
              </a:extLst>
            </p:cNvPr>
            <p:cNvSpPr/>
            <p:nvPr/>
          </p:nvSpPr>
          <p:spPr>
            <a:xfrm>
              <a:off x="3292533" y="4572000"/>
              <a:ext cx="881149" cy="1737361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4" name="משולש שווה-שוקיים 10">
            <a:extLst>
              <a:ext uri="{FF2B5EF4-FFF2-40B4-BE49-F238E27FC236}">
                <a16:creationId xmlns:a16="http://schemas.microsoft.com/office/drawing/2014/main" id="{E1D60A5E-F947-4142-662A-D8B867602A86}"/>
              </a:ext>
            </a:extLst>
          </p:cNvPr>
          <p:cNvSpPr/>
          <p:nvPr/>
        </p:nvSpPr>
        <p:spPr>
          <a:xfrm>
            <a:off x="6962813" y="929167"/>
            <a:ext cx="4364182" cy="2120587"/>
          </a:xfrm>
          <a:prstGeom prst="triangle">
            <a:avLst/>
          </a:prstGeom>
          <a:solidFill>
            <a:srgbClr val="C0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3">
            <a:extLst>
              <a:ext uri="{FF2B5EF4-FFF2-40B4-BE49-F238E27FC236}">
                <a16:creationId xmlns:a16="http://schemas.microsoft.com/office/drawing/2014/main" id="{199DB9CB-545D-0B33-A8A2-BDFE04F940FC}"/>
              </a:ext>
            </a:extLst>
          </p:cNvPr>
          <p:cNvSpPr/>
          <p:nvPr/>
        </p:nvSpPr>
        <p:spPr>
          <a:xfrm>
            <a:off x="1108872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">
            <a:extLst>
              <a:ext uri="{FF2B5EF4-FFF2-40B4-BE49-F238E27FC236}">
                <a16:creationId xmlns:a16="http://schemas.microsoft.com/office/drawing/2014/main" id="{60297D5F-692D-192F-0A10-6413E12234F4}"/>
              </a:ext>
            </a:extLst>
          </p:cNvPr>
          <p:cNvSpPr/>
          <p:nvPr/>
        </p:nvSpPr>
        <p:spPr>
          <a:xfrm>
            <a:off x="2082970" y="384771"/>
            <a:ext cx="28585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אני יכול להרגיש הרבה דברים</a:t>
            </a:r>
          </a:p>
          <a:p>
            <a:pPr algn="ctr"/>
            <a:endParaRPr lang="he-IL" dirty="0"/>
          </a:p>
          <a:p>
            <a:pPr algn="ctr"/>
            <a:r>
              <a:rPr lang="he-IL" dirty="0"/>
              <a:t>אולי אני עצוב</a:t>
            </a:r>
          </a:p>
        </p:txBody>
      </p:sp>
      <p:grpSp>
        <p:nvGrpSpPr>
          <p:cNvPr id="17" name="קבוצה 5">
            <a:extLst>
              <a:ext uri="{FF2B5EF4-FFF2-40B4-BE49-F238E27FC236}">
                <a16:creationId xmlns:a16="http://schemas.microsoft.com/office/drawing/2014/main" id="{01975829-C778-8D3F-14B0-CE5436C499C6}"/>
              </a:ext>
            </a:extLst>
          </p:cNvPr>
          <p:cNvGrpSpPr/>
          <p:nvPr/>
        </p:nvGrpSpPr>
        <p:grpSpPr>
          <a:xfrm>
            <a:off x="1687958" y="3121553"/>
            <a:ext cx="1279029" cy="1690238"/>
            <a:chOff x="6588224" y="188640"/>
            <a:chExt cx="936104" cy="1224136"/>
          </a:xfrm>
        </p:grpSpPr>
        <p:sp>
          <p:nvSpPr>
            <p:cNvPr id="18" name="TextBox 5">
              <a:extLst>
                <a:ext uri="{FF2B5EF4-FFF2-40B4-BE49-F238E27FC236}">
                  <a16:creationId xmlns:a16="http://schemas.microsoft.com/office/drawing/2014/main" id="{08620346-5AF7-6D8F-1743-66049DBD5FC3}"/>
                </a:ext>
              </a:extLst>
            </p:cNvPr>
            <p:cNvSpPr txBox="1"/>
            <p:nvPr/>
          </p:nvSpPr>
          <p:spPr>
            <a:xfrm>
              <a:off x="6588224" y="188640"/>
              <a:ext cx="936104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e-IL" sz="1600" dirty="0"/>
                <a:t>עצוב</a:t>
              </a:r>
              <a:endParaRPr lang="he-IL" dirty="0"/>
            </a:p>
          </p:txBody>
        </p:sp>
        <p:pic>
          <p:nvPicPr>
            <p:cNvPr id="19" name="Picture 3">
              <a:extLst>
                <a:ext uri="{FF2B5EF4-FFF2-40B4-BE49-F238E27FC236}">
                  <a16:creationId xmlns:a16="http://schemas.microsoft.com/office/drawing/2014/main" id="{958EF4F9-3E8E-B84A-3307-A3DED0405F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16931" y="476672"/>
              <a:ext cx="737090" cy="936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" name="קבוצה 24">
            <a:extLst>
              <a:ext uri="{FF2B5EF4-FFF2-40B4-BE49-F238E27FC236}">
                <a16:creationId xmlns:a16="http://schemas.microsoft.com/office/drawing/2014/main" id="{9BF486E6-9B1A-09BF-0956-B0128C0D0A21}"/>
              </a:ext>
            </a:extLst>
          </p:cNvPr>
          <p:cNvGrpSpPr/>
          <p:nvPr/>
        </p:nvGrpSpPr>
        <p:grpSpPr>
          <a:xfrm>
            <a:off x="3296217" y="2984653"/>
            <a:ext cx="2176345" cy="1855074"/>
            <a:chOff x="8804434" y="4231418"/>
            <a:chExt cx="2176345" cy="1855074"/>
          </a:xfrm>
        </p:grpSpPr>
        <p:pic>
          <p:nvPicPr>
            <p:cNvPr id="27" name="Picture 2">
              <a:extLst>
                <a:ext uri="{FF2B5EF4-FFF2-40B4-BE49-F238E27FC236}">
                  <a16:creationId xmlns:a16="http://schemas.microsoft.com/office/drawing/2014/main" id="{263D4D4E-EBB0-FCF0-AA1B-0AA579095C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804434" y="4231418"/>
              <a:ext cx="2176345" cy="1855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" name="TextBox 43">
              <a:extLst>
                <a:ext uri="{FF2B5EF4-FFF2-40B4-BE49-F238E27FC236}">
                  <a16:creationId xmlns:a16="http://schemas.microsoft.com/office/drawing/2014/main" id="{F37C361C-1215-F8D2-4430-B67D2676FB5D}"/>
                </a:ext>
              </a:extLst>
            </p:cNvPr>
            <p:cNvSpPr txBox="1"/>
            <p:nvPr/>
          </p:nvSpPr>
          <p:spPr>
            <a:xfrm>
              <a:off x="8804434" y="4433227"/>
              <a:ext cx="936104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e-IL" sz="1600" dirty="0"/>
                <a:t>מתגעגע</a:t>
              </a:r>
              <a:endParaRPr lang="he-IL" dirty="0"/>
            </a:p>
          </p:txBody>
        </p:sp>
      </p:grpSp>
      <p:sp>
        <p:nvSpPr>
          <p:cNvPr id="29" name="מלבן 18">
            <a:extLst>
              <a:ext uri="{FF2B5EF4-FFF2-40B4-BE49-F238E27FC236}">
                <a16:creationId xmlns:a16="http://schemas.microsoft.com/office/drawing/2014/main" id="{8260BF7D-3EA7-9A33-A4C7-BD1470C7076C}"/>
              </a:ext>
            </a:extLst>
          </p:cNvPr>
          <p:cNvSpPr/>
          <p:nvPr/>
        </p:nvSpPr>
        <p:spPr>
          <a:xfrm>
            <a:off x="2044140" y="1181956"/>
            <a:ext cx="28248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br>
              <a:rPr lang="en-US" dirty="0"/>
            </a:br>
            <a:r>
              <a:rPr lang="he-IL" dirty="0"/>
              <a:t>אולי אני אתגעגע לאמא ולאבא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E6B1F7-BB31-2FD3-A8A6-5195C3D43988}"/>
              </a:ext>
            </a:extLst>
          </p:cNvPr>
          <p:cNvSpPr txBox="1"/>
          <p:nvPr/>
        </p:nvSpPr>
        <p:spPr>
          <a:xfrm>
            <a:off x="10047046" y="5443852"/>
            <a:ext cx="8300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e-IL" dirty="0">
                <a:highlight>
                  <a:srgbClr val="FFFF00"/>
                </a:highlight>
              </a:rPr>
              <a:t>תמונה ילד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8FD2A5-128A-F511-3002-7CCB92E33F0E}"/>
              </a:ext>
            </a:extLst>
          </p:cNvPr>
          <p:cNvSpPr txBox="1"/>
          <p:nvPr/>
        </p:nvSpPr>
        <p:spPr>
          <a:xfrm>
            <a:off x="7050203" y="5443852"/>
            <a:ext cx="180857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e-IL" dirty="0">
                <a:highlight>
                  <a:srgbClr val="FFFF00"/>
                </a:highlight>
              </a:rPr>
              <a:t>תמונות של משחקים אהובים</a:t>
            </a:r>
            <a:endParaRPr lang="en-I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5721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550429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108364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2" name="Picture 2">
            <a:extLst>
              <a:ext uri="{FF2B5EF4-FFF2-40B4-BE49-F238E27FC236}">
                <a16:creationId xmlns:a16="http://schemas.microsoft.com/office/drawing/2014/main" id="{434D50C3-0FD4-4194-9ACF-BF576DC2E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039" y="4345259"/>
            <a:ext cx="1473105" cy="1254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מלבן 6">
            <a:extLst>
              <a:ext uri="{FF2B5EF4-FFF2-40B4-BE49-F238E27FC236}">
                <a16:creationId xmlns:a16="http://schemas.microsoft.com/office/drawing/2014/main" id="{0EDE7971-28F3-DA39-E22F-F96D62E0EEB2}"/>
              </a:ext>
            </a:extLst>
          </p:cNvPr>
          <p:cNvSpPr/>
          <p:nvPr/>
        </p:nvSpPr>
        <p:spPr>
          <a:xfrm>
            <a:off x="6550429" y="962154"/>
            <a:ext cx="49114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/>
              <a:t>אם אני אהיה עצוב </a:t>
            </a:r>
            <a:br>
              <a:rPr lang="en-US" dirty="0"/>
            </a:br>
            <a:r>
              <a:rPr lang="he-IL" dirty="0"/>
              <a:t>אני יכול לדבר עם אמא ואבא בטלפון,</a:t>
            </a:r>
            <a:br>
              <a:rPr lang="en-US" dirty="0"/>
            </a:br>
            <a:r>
              <a:rPr lang="he-IL" dirty="0"/>
              <a:t>וגם לראות אותם בוידאו </a:t>
            </a:r>
          </a:p>
          <a:p>
            <a:pPr algn="ctr"/>
            <a:r>
              <a:rPr lang="he-IL" dirty="0"/>
              <a:t>ולשלוח להם חיבוק גדול</a:t>
            </a:r>
            <a:br>
              <a:rPr lang="en-US" dirty="0"/>
            </a:br>
            <a:endParaRPr lang="he-IL" dirty="0"/>
          </a:p>
        </p:txBody>
      </p:sp>
      <p:pic>
        <p:nvPicPr>
          <p:cNvPr id="32" name="Picture 4" descr="Call Picture">
            <a:extLst>
              <a:ext uri="{FF2B5EF4-FFF2-40B4-BE49-F238E27FC236}">
                <a16:creationId xmlns:a16="http://schemas.microsoft.com/office/drawing/2014/main" id="{56D8BC04-1960-89FB-B193-322D4231E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844" y="2417001"/>
            <a:ext cx="1580536" cy="158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Apps Picture">
            <a:extLst>
              <a:ext uri="{FF2B5EF4-FFF2-40B4-BE49-F238E27FC236}">
                <a16:creationId xmlns:a16="http://schemas.microsoft.com/office/drawing/2014/main" id="{29A55B2D-3818-9926-476E-F836A5495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327" y="2516021"/>
            <a:ext cx="1382495" cy="138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מלבן 15">
            <a:extLst>
              <a:ext uri="{FF2B5EF4-FFF2-40B4-BE49-F238E27FC236}">
                <a16:creationId xmlns:a16="http://schemas.microsoft.com/office/drawing/2014/main" id="{10A2A78F-87A4-3289-753D-4C11CB427B20}"/>
              </a:ext>
            </a:extLst>
          </p:cNvPr>
          <p:cNvSpPr/>
          <p:nvPr/>
        </p:nvSpPr>
        <p:spPr>
          <a:xfrm>
            <a:off x="1274612" y="128418"/>
            <a:ext cx="48534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dirty="0"/>
          </a:p>
          <a:p>
            <a:pPr algn="ctr"/>
            <a:r>
              <a:rPr lang="he-IL" dirty="0"/>
              <a:t>בעוד כמה ימים, אמא ואבא יחזרו</a:t>
            </a:r>
          </a:p>
          <a:p>
            <a:pPr algn="ctr"/>
            <a:r>
              <a:rPr lang="he-IL" dirty="0"/>
              <a:t>הם יטוסי חזרה הביתה</a:t>
            </a:r>
          </a:p>
          <a:p>
            <a:pPr algn="ctr"/>
            <a:r>
              <a:rPr lang="he-IL" dirty="0"/>
              <a:t>אל </a:t>
            </a:r>
            <a:r>
              <a:rPr lang="he-IL" dirty="0">
                <a:highlight>
                  <a:srgbClr val="FFFF00"/>
                </a:highlight>
              </a:rPr>
              <a:t>(שם האח.ות</a:t>
            </a:r>
            <a:r>
              <a:rPr lang="he-IL" dirty="0"/>
              <a:t>) ואלי – אל </a:t>
            </a:r>
            <a:r>
              <a:rPr lang="he-IL" dirty="0">
                <a:highlight>
                  <a:srgbClr val="FFFF00"/>
                </a:highlight>
              </a:rPr>
              <a:t>(שם הילד)</a:t>
            </a:r>
          </a:p>
        </p:txBody>
      </p:sp>
      <p:pic>
        <p:nvPicPr>
          <p:cNvPr id="42" name="Picture 2" descr="6+ Airplane Clipart - Preview : Airplane Clipart | HDClipartAll">
            <a:extLst>
              <a:ext uri="{FF2B5EF4-FFF2-40B4-BE49-F238E27FC236}">
                <a16:creationId xmlns:a16="http://schemas.microsoft.com/office/drawing/2014/main" id="{BFF44270-D112-C152-BE79-F6D70B10D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276" y="1670957"/>
            <a:ext cx="3736074" cy="194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מלבן 15">
            <a:extLst>
              <a:ext uri="{FF2B5EF4-FFF2-40B4-BE49-F238E27FC236}">
                <a16:creationId xmlns:a16="http://schemas.microsoft.com/office/drawing/2014/main" id="{5A5A4D5C-195C-3AD3-9E7D-C40117CE9A5E}"/>
              </a:ext>
            </a:extLst>
          </p:cNvPr>
          <p:cNvSpPr/>
          <p:nvPr/>
        </p:nvSpPr>
        <p:spPr>
          <a:xfrm>
            <a:off x="1108364" y="3664609"/>
            <a:ext cx="4853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/>
              <a:t>אני אראה את אמא ואבא ואהיה שמח</a:t>
            </a:r>
          </a:p>
          <a:p>
            <a:pPr algn="ctr"/>
            <a:r>
              <a:rPr lang="he-IL" dirty="0"/>
              <a:t>אני אחבק אותם ואנשק אותם חזק חזק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1419A0E-E6B2-AD96-C723-AE433F2767CC}"/>
              </a:ext>
            </a:extLst>
          </p:cNvPr>
          <p:cNvGrpSpPr/>
          <p:nvPr/>
        </p:nvGrpSpPr>
        <p:grpSpPr>
          <a:xfrm>
            <a:off x="1181935" y="2643284"/>
            <a:ext cx="734942" cy="923330"/>
            <a:chOff x="6962813" y="962154"/>
            <a:chExt cx="3891567" cy="5337876"/>
          </a:xfrm>
        </p:grpSpPr>
        <p:grpSp>
          <p:nvGrpSpPr>
            <p:cNvPr id="44" name="קבוצה 18">
              <a:extLst>
                <a:ext uri="{FF2B5EF4-FFF2-40B4-BE49-F238E27FC236}">
                  <a16:creationId xmlns:a16="http://schemas.microsoft.com/office/drawing/2014/main" id="{6A67463F-174C-F542-7A0E-AEED310FA691}"/>
                </a:ext>
              </a:extLst>
            </p:cNvPr>
            <p:cNvGrpSpPr/>
            <p:nvPr/>
          </p:nvGrpSpPr>
          <p:grpSpPr>
            <a:xfrm>
              <a:off x="7030700" y="3100314"/>
              <a:ext cx="3780379" cy="3199716"/>
              <a:chOff x="1637607" y="3059085"/>
              <a:chExt cx="4239491" cy="3250276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45" name="מלבן 9">
                <a:extLst>
                  <a:ext uri="{FF2B5EF4-FFF2-40B4-BE49-F238E27FC236}">
                    <a16:creationId xmlns:a16="http://schemas.microsoft.com/office/drawing/2014/main" id="{F13B6B3C-967A-EE0F-8A5E-1ACBF6EAD986}"/>
                  </a:ext>
                </a:extLst>
              </p:cNvPr>
              <p:cNvSpPr/>
              <p:nvPr/>
            </p:nvSpPr>
            <p:spPr>
              <a:xfrm>
                <a:off x="1637607" y="3059085"/>
                <a:ext cx="4239491" cy="325027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6" name="מלבן 11">
                <a:extLst>
                  <a:ext uri="{FF2B5EF4-FFF2-40B4-BE49-F238E27FC236}">
                    <a16:creationId xmlns:a16="http://schemas.microsoft.com/office/drawing/2014/main" id="{64963592-E591-797B-2EE3-EA9C9ECD6C71}"/>
                  </a:ext>
                </a:extLst>
              </p:cNvPr>
              <p:cNvSpPr/>
              <p:nvPr/>
            </p:nvSpPr>
            <p:spPr>
              <a:xfrm>
                <a:off x="3292533" y="4572000"/>
                <a:ext cx="881149" cy="1737361"/>
              </a:xfrm>
              <a:prstGeom prst="rect">
                <a:avLst/>
              </a:prstGeom>
              <a:grp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47" name="משולש שווה-שוקיים 10">
              <a:extLst>
                <a:ext uri="{FF2B5EF4-FFF2-40B4-BE49-F238E27FC236}">
                  <a16:creationId xmlns:a16="http://schemas.microsoft.com/office/drawing/2014/main" id="{14E87437-CACE-B70A-C1C9-93CD7F61801F}"/>
                </a:ext>
              </a:extLst>
            </p:cNvPr>
            <p:cNvSpPr/>
            <p:nvPr/>
          </p:nvSpPr>
          <p:spPr>
            <a:xfrm>
              <a:off x="6962813" y="962154"/>
              <a:ext cx="3891567" cy="2087600"/>
            </a:xfrm>
            <a:prstGeom prst="triangle">
              <a:avLst/>
            </a:prstGeom>
            <a:solidFill>
              <a:srgbClr val="C00000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4C68638-8991-86DA-64FF-DA7332382428}"/>
              </a:ext>
            </a:extLst>
          </p:cNvPr>
          <p:cNvSpPr txBox="1"/>
          <p:nvPr/>
        </p:nvSpPr>
        <p:spPr>
          <a:xfrm>
            <a:off x="3627976" y="1839567"/>
            <a:ext cx="8300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e-IL" dirty="0">
                <a:highlight>
                  <a:srgbClr val="FFFF00"/>
                </a:highlight>
              </a:rPr>
              <a:t>תמונה אמא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1C2CA5-E45F-6993-D3B2-A6554338F6BB}"/>
              </a:ext>
            </a:extLst>
          </p:cNvPr>
          <p:cNvSpPr txBox="1"/>
          <p:nvPr/>
        </p:nvSpPr>
        <p:spPr>
          <a:xfrm>
            <a:off x="2666264" y="1839567"/>
            <a:ext cx="8300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e-IL" dirty="0">
                <a:highlight>
                  <a:srgbClr val="FFFF00"/>
                </a:highlight>
              </a:rPr>
              <a:t>תמונה אבא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C3335A-A15C-5D5A-B3FE-F154216ACDB8}"/>
              </a:ext>
            </a:extLst>
          </p:cNvPr>
          <p:cNvSpPr txBox="1"/>
          <p:nvPr/>
        </p:nvSpPr>
        <p:spPr>
          <a:xfrm>
            <a:off x="2791838" y="4953443"/>
            <a:ext cx="15953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e-IL" dirty="0">
                <a:highlight>
                  <a:srgbClr val="FFFF00"/>
                </a:highlight>
              </a:rPr>
              <a:t>תמונת משותפת</a:t>
            </a:r>
            <a:endParaRPr lang="en-I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9642768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2159</TotalTime>
  <Words>177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Nataly Yochpaz</cp:lastModifiedBy>
  <cp:revision>18</cp:revision>
  <dcterms:created xsi:type="dcterms:W3CDTF">2019-09-10T10:30:38Z</dcterms:created>
  <dcterms:modified xsi:type="dcterms:W3CDTF">2023-10-25T11:37:42Z</dcterms:modified>
</cp:coreProperties>
</file>