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9" r:id="rId5"/>
    <p:sldId id="265" r:id="rId6"/>
    <p:sldId id="260" r:id="rId7"/>
    <p:sldId id="258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27" autoAdjust="0"/>
  </p:normalViewPr>
  <p:slideViewPr>
    <p:cSldViewPr>
      <p:cViewPr varScale="1">
        <p:scale>
          <a:sx n="75" d="100"/>
          <a:sy n="75" d="100"/>
        </p:scale>
        <p:origin x="101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6B37F2C-4BB0-4F0B-BC22-F6CD8BB70B3F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81C0898-F85A-425F-A2B4-5CE74EE52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996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C0898-F85A-425F-A2B4-5CE74EE5258C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948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953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239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003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44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42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47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71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39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572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917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928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A5D5E-263A-492D-B8F7-5CD3257915B7}" type="datetimeFigureOut">
              <a:rPr lang="he-IL" smtClean="0"/>
              <a:t>כ"ד/חשון/תשפ"ד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81912-1315-41BE-89D1-EA3B5D8F4A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761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he-IL" sz="6600" dirty="0">
                <a:cs typeface="+mn-cs"/>
              </a:rPr>
              <a:t>____ עובר דירה</a:t>
            </a:r>
          </a:p>
        </p:txBody>
      </p:sp>
      <p:pic>
        <p:nvPicPr>
          <p:cNvPr id="3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08920"/>
            <a:ext cx="333929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F1600E0D-6095-B64C-9697-BE539D0BCB3C}"/>
              </a:ext>
            </a:extLst>
          </p:cNvPr>
          <p:cNvSpPr/>
          <p:nvPr/>
        </p:nvSpPr>
        <p:spPr>
          <a:xfrm>
            <a:off x="4120971" y="6022781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e-IL" dirty="0"/>
              <a:t>תמונה של הילד</a:t>
            </a:r>
          </a:p>
        </p:txBody>
      </p:sp>
      <p:sp>
        <p:nvSpPr>
          <p:cNvPr id="4" name="מלבן 4">
            <a:extLst>
              <a:ext uri="{FF2B5EF4-FFF2-40B4-BE49-F238E27FC236}">
                <a16:creationId xmlns:a16="http://schemas.microsoft.com/office/drawing/2014/main" id="{7E12FCC0-EAD8-7DC7-4659-E68F130C45CF}"/>
              </a:ext>
            </a:extLst>
          </p:cNvPr>
          <p:cNvSpPr/>
          <p:nvPr/>
        </p:nvSpPr>
        <p:spPr>
          <a:xfrm>
            <a:off x="9064" y="6334467"/>
            <a:ext cx="1377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he-IL" sz="1400" dirty="0"/>
              <a:t>יצרה: חן שאול </a:t>
            </a:r>
            <a:br>
              <a:rPr lang="en-US" sz="1400" dirty="0"/>
            </a:br>
            <a:r>
              <a:rPr lang="he-IL" sz="1400" dirty="0"/>
              <a:t>קלינאית תקשורת</a:t>
            </a:r>
          </a:p>
        </p:txBody>
      </p:sp>
    </p:spTree>
    <p:extLst>
      <p:ext uri="{BB962C8B-B14F-4D97-AF65-F5344CB8AC3E}">
        <p14:creationId xmlns:p14="http://schemas.microsoft.com/office/powerpoint/2010/main" val="753039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he-IL" dirty="0"/>
              <a:t>זה יהיה שינוי</a:t>
            </a:r>
          </a:p>
          <a:p>
            <a:pPr marL="0" indent="0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/>
              <a:t>אבל יהיה לי כיף בבית החדש</a:t>
            </a:r>
          </a:p>
        </p:txBody>
      </p:sp>
      <p:pic>
        <p:nvPicPr>
          <p:cNvPr id="8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71" y="2564904"/>
            <a:ext cx="4296967" cy="407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636912"/>
            <a:ext cx="2524125" cy="1762125"/>
          </a:xfrm>
          <a:prstGeom prst="rect">
            <a:avLst/>
          </a:prstGeom>
        </p:spPr>
      </p:pic>
      <p:sp>
        <p:nvSpPr>
          <p:cNvPr id="9" name="AutoShape 2" descr="https://mail.google.com/mail/u/1?ui=2&amp;ik=8873a33cbb&amp;attid=0.1.1&amp;permmsgid=msg-f:1671450194773186496&amp;th=17322f18af3697c0&amp;view=fimg&amp;sz=s0-l75-ft&amp;attbid=ANGjdJ_I_I1LQnX0V7LPHAwZ_-Kdx0Qc51nRzt_9TXPb0YF2UXVCezxeaCLqKHmV3Aai5GOuJb8b0BNofNh5IaDT1-KrBf8rjF4oEZEATAUos8AwCCW1D2BkoTc-Nsg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18" y="28500"/>
            <a:ext cx="1477094" cy="151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31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dirty="0"/>
              <a:t>קוראים לי ______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/>
              <a:t>אני גר ב______ עם אמא, אבא ו____</a:t>
            </a:r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4186963"/>
            <a:ext cx="3312368" cy="2544869"/>
          </a:xfrm>
          <a:prstGeom prst="rect">
            <a:avLst/>
          </a:prstGeom>
        </p:spPr>
      </p:pic>
      <p:sp>
        <p:nvSpPr>
          <p:cNvPr id="7" name="מלבן 6">
            <a:extLst>
              <a:ext uri="{FF2B5EF4-FFF2-40B4-BE49-F238E27FC236}">
                <a16:creationId xmlns:a16="http://schemas.microsoft.com/office/drawing/2014/main" id="{C3B592B0-9ADD-FA42-8EF6-D2020FA4DB6F}"/>
              </a:ext>
            </a:extLst>
          </p:cNvPr>
          <p:cNvSpPr/>
          <p:nvPr/>
        </p:nvSpPr>
        <p:spPr>
          <a:xfrm>
            <a:off x="3849687" y="188583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e-IL" dirty="0"/>
              <a:t>תמונה של הילד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F1E5A944-4E92-4445-8B74-FF3E0837F3A9}"/>
              </a:ext>
            </a:extLst>
          </p:cNvPr>
          <p:cNvSpPr/>
          <p:nvPr/>
        </p:nvSpPr>
        <p:spPr>
          <a:xfrm>
            <a:off x="749097" y="4581128"/>
            <a:ext cx="2257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e-IL" dirty="0"/>
              <a:t>תמונה משפחתית בבית</a:t>
            </a:r>
          </a:p>
        </p:txBody>
      </p:sp>
    </p:spTree>
    <p:extLst>
      <p:ext uri="{BB962C8B-B14F-4D97-AF65-F5344CB8AC3E}">
        <p14:creationId xmlns:p14="http://schemas.microsoft.com/office/powerpoint/2010/main" val="175633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37393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e-IL" dirty="0"/>
              <a:t>ביום חמישי אני עובר דירה למודיעין עם כל המשפחה</a:t>
            </a:r>
          </a:p>
        </p:txBody>
      </p:sp>
      <p:pic>
        <p:nvPicPr>
          <p:cNvPr id="4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4"/>
            <a:ext cx="3240360" cy="307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590325"/>
            <a:ext cx="2956839" cy="922764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3523064"/>
            <a:ext cx="3691820" cy="2836398"/>
          </a:xfrm>
          <a:prstGeom prst="rect">
            <a:avLst/>
          </a:prstGeom>
        </p:spPr>
      </p:pic>
      <p:sp>
        <p:nvSpPr>
          <p:cNvPr id="2" name="חץ מעוקל למטה 1"/>
          <p:cNvSpPr/>
          <p:nvPr/>
        </p:nvSpPr>
        <p:spPr>
          <a:xfrm flipH="1">
            <a:off x="2987824" y="2882833"/>
            <a:ext cx="2843040" cy="72008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2C306D27-B687-3D43-84FB-80CCD71AC7E2}"/>
              </a:ext>
            </a:extLst>
          </p:cNvPr>
          <p:cNvSpPr/>
          <p:nvPr/>
        </p:nvSpPr>
        <p:spPr>
          <a:xfrm>
            <a:off x="1110756" y="639228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e-IL" dirty="0"/>
              <a:t>תמונה של המשפחה בבית</a:t>
            </a:r>
          </a:p>
        </p:txBody>
      </p:sp>
    </p:spTree>
    <p:extLst>
      <p:ext uri="{BB962C8B-B14F-4D97-AF65-F5344CB8AC3E}">
        <p14:creationId xmlns:p14="http://schemas.microsoft.com/office/powerpoint/2010/main" val="166528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37393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e-IL" dirty="0"/>
              <a:t>הדירה החדשה תהיה קרובה לגן שלי</a:t>
            </a:r>
          </a:p>
        </p:txBody>
      </p:sp>
      <p:pic>
        <p:nvPicPr>
          <p:cNvPr id="4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72586"/>
            <a:ext cx="3240360" cy="307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תמונה 9" descr="תמונה שמכילה בניין, כחול, ישיבה, לבן&#10;&#10;התיאור נוצר באופן אוטומטי">
            <a:extLst>
              <a:ext uri="{FF2B5EF4-FFF2-40B4-BE49-F238E27FC236}">
                <a16:creationId xmlns:a16="http://schemas.microsoft.com/office/drawing/2014/main" id="{62908D7F-4BE9-A84E-8DE1-D008126021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14008"/>
            <a:ext cx="2212344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4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37393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e-IL" dirty="0"/>
              <a:t>ויהיו בה כל מיני חדרים חדשים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342703B-1927-8A45-93F8-E4C3F8E7EF6B}"/>
              </a:ext>
            </a:extLst>
          </p:cNvPr>
          <p:cNvSpPr/>
          <p:nvPr/>
        </p:nvSpPr>
        <p:spPr>
          <a:xfrm>
            <a:off x="2682700" y="1885832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e-IL" dirty="0"/>
              <a:t>תמונות של החדרים החדשים</a:t>
            </a:r>
          </a:p>
        </p:txBody>
      </p:sp>
    </p:spTree>
    <p:extLst>
      <p:ext uri="{BB962C8B-B14F-4D97-AF65-F5344CB8AC3E}">
        <p14:creationId xmlns:p14="http://schemas.microsoft.com/office/powerpoint/2010/main" val="80240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he-IL" sz="2800" dirty="0"/>
              <a:t>בבית</a:t>
            </a:r>
            <a:r>
              <a:rPr lang="he-IL" dirty="0"/>
              <a:t> שלי ב_______  יש לי מיטה, משחקים ובגדים</a:t>
            </a:r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03" y="2061901"/>
            <a:ext cx="1803331" cy="1296144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390" y="2028251"/>
            <a:ext cx="1932718" cy="1363444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076" y="2579479"/>
            <a:ext cx="3842713" cy="2952328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219" y="4055643"/>
            <a:ext cx="1721556" cy="128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8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עכשיו אנחנו אורזים בארגזים את כל הדברים שלנו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44" y="2348880"/>
            <a:ext cx="3110866" cy="2497063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301267"/>
            <a:ext cx="1803331" cy="1296144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2685" y="1915360"/>
            <a:ext cx="1932718" cy="1363444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1462" y="3933056"/>
            <a:ext cx="1721556" cy="128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5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ביום חמישי תגיע משאית גדולה ותיקח את הדברים שלנו לבית החדש</a:t>
            </a:r>
            <a:endParaRPr lang="en-US" dirty="0"/>
          </a:p>
          <a:p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924" y="1556792"/>
            <a:ext cx="2956839" cy="922764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631684"/>
            <a:ext cx="2581275" cy="1724025"/>
          </a:xfrm>
          <a:prstGeom prst="rect">
            <a:avLst/>
          </a:prstGeom>
        </p:spPr>
      </p:pic>
      <p:pic>
        <p:nvPicPr>
          <p:cNvPr id="6" name="Picture 4" descr="תמונה קשורה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433" y="3077648"/>
            <a:ext cx="2424759" cy="230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79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בבית החדש אני אשן בחדר החדש שלי במיטה שלי וכל הצעצועים והבגדים שלי יהיו איתי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גם אבא </a:t>
            </a:r>
            <a:r>
              <a:rPr lang="he-IL" dirty="0" err="1"/>
              <a:t>ואמא</a:t>
            </a:r>
            <a:r>
              <a:rPr lang="he-IL" dirty="0"/>
              <a:t> ו_____ יהיו איתי בבית החדש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12" y="2614638"/>
            <a:ext cx="4296967" cy="407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16" y="2608306"/>
            <a:ext cx="1803331" cy="129614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8732" y="2780928"/>
            <a:ext cx="1694695" cy="1195530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4653136"/>
            <a:ext cx="1721556" cy="1281311"/>
          </a:xfrm>
          <a:prstGeom prst="rect">
            <a:avLst/>
          </a:prstGeom>
        </p:spPr>
      </p:pic>
      <p:sp>
        <p:nvSpPr>
          <p:cNvPr id="9" name="מלבן 8">
            <a:extLst>
              <a:ext uri="{FF2B5EF4-FFF2-40B4-BE49-F238E27FC236}">
                <a16:creationId xmlns:a16="http://schemas.microsoft.com/office/drawing/2014/main" id="{EC49DFF9-6A07-2743-9251-AC9710EB4F01}"/>
              </a:ext>
            </a:extLst>
          </p:cNvPr>
          <p:cNvSpPr/>
          <p:nvPr/>
        </p:nvSpPr>
        <p:spPr>
          <a:xfrm>
            <a:off x="7007949" y="3009361"/>
            <a:ext cx="199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e-IL" dirty="0"/>
              <a:t>תמונה של המשפחה</a:t>
            </a:r>
          </a:p>
        </p:txBody>
      </p:sp>
    </p:spTree>
    <p:extLst>
      <p:ext uri="{BB962C8B-B14F-4D97-AF65-F5344CB8AC3E}">
        <p14:creationId xmlns:p14="http://schemas.microsoft.com/office/powerpoint/2010/main" val="91173915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127</Words>
  <Application>Microsoft Office PowerPoint</Application>
  <PresentationFormat>On-screen Show (4:3)</PresentationFormat>
  <Paragraphs>34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____ עובר דירה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עומר עובר דירה</dc:title>
  <dc:creator>Student</dc:creator>
  <cp:lastModifiedBy>Nataly Yochpaz</cp:lastModifiedBy>
  <cp:revision>19</cp:revision>
  <cp:lastPrinted>2015-08-04T08:03:29Z</cp:lastPrinted>
  <dcterms:created xsi:type="dcterms:W3CDTF">2015-07-30T10:32:43Z</dcterms:created>
  <dcterms:modified xsi:type="dcterms:W3CDTF">2023-11-08T12:29:34Z</dcterms:modified>
</cp:coreProperties>
</file>