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59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שקופית כותרת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1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 rtl="1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 rtl="1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וטקסט אנכי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אנכית וטקסט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ותוכן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מקטע עליונה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r" rtl="1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r" rtl="1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שני תכנים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השוואה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בלבד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ריק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תוכן עם כיתוב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 rtl="1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r" rtl="1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r" rtl="1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תמונה עם כיתוב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 rtl="1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r" rtl="1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r" rtl="1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6.png"/><Relationship Id="rId10" Type="http://schemas.openxmlformats.org/officeDocument/2006/relationships/image" Target="../media/image10.png"/><Relationship Id="rId4" Type="http://schemas.openxmlformats.org/officeDocument/2006/relationships/image" Target="../media/image12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Google Shape;84;p13"/>
          <p:cNvCxnSpPr/>
          <p:nvPr/>
        </p:nvCxnSpPr>
        <p:spPr>
          <a:xfrm rot="5400000">
            <a:off x="1214438" y="3429000"/>
            <a:ext cx="6858000" cy="1588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5" name="Google Shape;85;p13"/>
          <p:cNvSpPr/>
          <p:nvPr/>
        </p:nvSpPr>
        <p:spPr>
          <a:xfrm>
            <a:off x="1214414" y="500042"/>
            <a:ext cx="2428892" cy="714380"/>
          </a:xfrm>
          <a:prstGeom prst="rect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אני </a:t>
            </a:r>
            <a:r>
              <a:rPr lang="he-IL" sz="1800" b="0" i="0" u="none" strike="noStrike" cap="none" dirty="0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(שם הילד.ה)</a:t>
            </a:r>
            <a:endParaRPr dirty="0">
              <a:highlight>
                <a:srgbClr val="FFFF00"/>
              </a:highlight>
            </a:endParaRPr>
          </a:p>
        </p:txBody>
      </p:sp>
      <p:sp>
        <p:nvSpPr>
          <p:cNvPr id="86" name="Google Shape;86;p13"/>
          <p:cNvSpPr/>
          <p:nvPr/>
        </p:nvSpPr>
        <p:spPr>
          <a:xfrm>
            <a:off x="642910" y="2714620"/>
            <a:ext cx="3286148" cy="714380"/>
          </a:xfrm>
          <a:prstGeom prst="rect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אני גרה עם אבא ואמא ב</a:t>
            </a:r>
            <a:r>
              <a:rPr lang="he-IL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בית</a:t>
            </a:r>
            <a:endParaRPr dirty="0"/>
          </a:p>
        </p:txBody>
      </p:sp>
      <p:sp>
        <p:nvSpPr>
          <p:cNvPr id="87" name="Google Shape;87;p13"/>
          <p:cNvSpPr/>
          <p:nvPr/>
        </p:nvSpPr>
        <p:spPr>
          <a:xfrm>
            <a:off x="4572000" y="1428736"/>
            <a:ext cx="4357718" cy="714380"/>
          </a:xfrm>
          <a:prstGeom prst="rect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3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החדר של </a:t>
            </a:r>
            <a:r>
              <a:rPr lang="he-IL" sz="3600" b="0" i="0" u="none" strike="noStrike" cap="none" dirty="0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(שם הילד.ה)</a:t>
            </a:r>
            <a:endParaRPr sz="1200" dirty="0">
              <a:highlight>
                <a:srgbClr val="FFFF00"/>
              </a:highlight>
            </a:endParaRPr>
          </a:p>
        </p:txBody>
      </p:sp>
      <p:sp>
        <p:nvSpPr>
          <p:cNvPr id="88" name="Google Shape;88;p13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6869996" y="2620635"/>
            <a:ext cx="1477834" cy="18002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b="0" u="none" dirty="0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תמונה</a:t>
            </a:r>
            <a:r>
              <a:rPr lang="he-IL" sz="1800" b="0" u="none" dirty="0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 של החדר</a:t>
            </a:r>
            <a:endParaRPr dirty="0">
              <a:highlight>
                <a:srgbClr val="FFFF00"/>
              </a:highlight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1677963" y="3537875"/>
            <a:ext cx="1477834" cy="18002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u="none" dirty="0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תמונה של הבית</a:t>
            </a:r>
            <a:endParaRPr dirty="0">
              <a:highlight>
                <a:srgbClr val="FFFF00"/>
              </a:highlight>
            </a:endParaRPr>
          </a:p>
        </p:txBody>
      </p:sp>
      <p:sp>
        <p:nvSpPr>
          <p:cNvPr id="2" name="Google Shape;91;p13">
            <a:extLst>
              <a:ext uri="{FF2B5EF4-FFF2-40B4-BE49-F238E27FC236}">
                <a16:creationId xmlns:a16="http://schemas.microsoft.com/office/drawing/2014/main" id="{6A2AD733-6CAB-5183-871B-806FC0CDB17E}"/>
              </a:ext>
            </a:extLst>
          </p:cNvPr>
          <p:cNvSpPr/>
          <p:nvPr/>
        </p:nvSpPr>
        <p:spPr>
          <a:xfrm>
            <a:off x="4958546" y="2620635"/>
            <a:ext cx="1477834" cy="18002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b="0" u="none" dirty="0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תמונה</a:t>
            </a:r>
            <a:r>
              <a:rPr lang="he-IL" sz="1800" b="0" u="none" dirty="0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e-IL" sz="1800" dirty="0"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של המיטה של הילד.ה</a:t>
            </a:r>
            <a:endParaRPr dirty="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Google Shape;97;p14"/>
          <p:cNvCxnSpPr/>
          <p:nvPr/>
        </p:nvCxnSpPr>
        <p:spPr>
          <a:xfrm rot="5400000">
            <a:off x="1214438" y="3429000"/>
            <a:ext cx="6858000" cy="1588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98" name="Google Shape;98;p14"/>
          <p:cNvGrpSpPr/>
          <p:nvPr/>
        </p:nvGrpSpPr>
        <p:grpSpPr>
          <a:xfrm>
            <a:off x="4984323" y="332656"/>
            <a:ext cx="3717483" cy="2029875"/>
            <a:chOff x="4984323" y="642918"/>
            <a:chExt cx="3717483" cy="2029875"/>
          </a:xfrm>
        </p:grpSpPr>
        <p:sp>
          <p:nvSpPr>
            <p:cNvPr id="99" name="Google Shape;99;p14"/>
            <p:cNvSpPr/>
            <p:nvPr/>
          </p:nvSpPr>
          <p:spPr>
            <a:xfrm>
              <a:off x="5572132" y="642918"/>
              <a:ext cx="2928958" cy="714380"/>
            </a:xfrm>
            <a:prstGeom prst="rect">
              <a:avLst/>
            </a:prstGeom>
            <a:noFill/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w-IL"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בבית שלי יש הרבה חדרים:</a:t>
              </a:r>
              <a:endParaRPr/>
            </a:p>
          </p:txBody>
        </p:sp>
        <p:grpSp>
          <p:nvGrpSpPr>
            <p:cNvPr id="100" name="Google Shape;100;p14"/>
            <p:cNvGrpSpPr/>
            <p:nvPr/>
          </p:nvGrpSpPr>
          <p:grpSpPr>
            <a:xfrm>
              <a:off x="4984323" y="1360507"/>
              <a:ext cx="3717483" cy="1312286"/>
              <a:chOff x="4984323" y="1360507"/>
              <a:chExt cx="3717483" cy="1312286"/>
            </a:xfrm>
          </p:grpSpPr>
          <p:pic>
            <p:nvPicPr>
              <p:cNvPr id="101" name="Google Shape;101;p14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7308304" y="1484784"/>
                <a:ext cx="1393502" cy="118800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2" name="Google Shape;102;p14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5364088" y="1360507"/>
                <a:ext cx="659687" cy="55632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3" name="Google Shape;103;p14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4984323" y="2069233"/>
                <a:ext cx="659687" cy="55632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4" name="Google Shape;104;p14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6023775" y="2116467"/>
                <a:ext cx="659687" cy="55632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5" name="Google Shape;105;p14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6328575" y="1361920"/>
                <a:ext cx="659687" cy="55632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106" name="Google Shape;106;p14"/>
          <p:cNvGrpSpPr/>
          <p:nvPr/>
        </p:nvGrpSpPr>
        <p:grpSpPr>
          <a:xfrm>
            <a:off x="4967287" y="3650251"/>
            <a:ext cx="3922923" cy="2155013"/>
            <a:chOff x="4967287" y="3362692"/>
            <a:chExt cx="3922923" cy="2155013"/>
          </a:xfrm>
        </p:grpSpPr>
        <p:sp>
          <p:nvSpPr>
            <p:cNvPr id="107" name="Google Shape;107;p14"/>
            <p:cNvSpPr/>
            <p:nvPr/>
          </p:nvSpPr>
          <p:spPr>
            <a:xfrm>
              <a:off x="5607041" y="3362692"/>
              <a:ext cx="2928958" cy="714380"/>
            </a:xfrm>
            <a:prstGeom prst="rect">
              <a:avLst/>
            </a:prstGeom>
            <a:noFill/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w-IL"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יש </a:t>
              </a:r>
              <a:r>
                <a:rPr lang="iw-IL" sz="1800" b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מטבח</a:t>
              </a:r>
              <a:r>
                <a:rPr lang="iw-IL"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שבו מבשלים אוכל</a:t>
              </a:r>
              <a:endParaRPr/>
            </a:p>
          </p:txBody>
        </p:sp>
        <p:pic>
          <p:nvPicPr>
            <p:cNvPr id="108" name="Google Shape;108;p14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7352692" y="4221088"/>
              <a:ext cx="1537518" cy="129661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9" name="Google Shape;109;p14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6274842" y="4428865"/>
              <a:ext cx="1033462" cy="88106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0" name="Google Shape;110;p14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4967287" y="4356532"/>
              <a:ext cx="1209689" cy="1025727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1" name="Google Shape;111;p14"/>
          <p:cNvGrpSpPr/>
          <p:nvPr/>
        </p:nvGrpSpPr>
        <p:grpSpPr>
          <a:xfrm>
            <a:off x="0" y="428604"/>
            <a:ext cx="4572000" cy="2208739"/>
            <a:chOff x="0" y="428604"/>
            <a:chExt cx="4572000" cy="2208739"/>
          </a:xfrm>
        </p:grpSpPr>
        <p:sp>
          <p:nvSpPr>
            <p:cNvPr id="112" name="Google Shape;112;p14"/>
            <p:cNvSpPr/>
            <p:nvPr/>
          </p:nvSpPr>
          <p:spPr>
            <a:xfrm>
              <a:off x="0" y="428604"/>
              <a:ext cx="4572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w-IL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יש </a:t>
              </a:r>
              <a:r>
                <a:rPr lang="iw-IL" sz="1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סלון</a:t>
              </a:r>
              <a:r>
                <a:rPr lang="iw-IL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שבו יושבים, אפשר גם לראות טלוויזיה</a:t>
              </a:r>
              <a:endParaRPr/>
            </a:p>
          </p:txBody>
        </p:sp>
        <p:pic>
          <p:nvPicPr>
            <p:cNvPr id="113" name="Google Shape;113;p14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2830043" y="1364165"/>
              <a:ext cx="1460396" cy="123157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4" name="Google Shape;114;p14" descr="http://www.wisebuy.co.il/data/L_C_D/LC37D65_1.jpg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662608" y="1314279"/>
              <a:ext cx="1623392" cy="132306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5" name="Google Shape;115;p14"/>
          <p:cNvGrpSpPr/>
          <p:nvPr/>
        </p:nvGrpSpPr>
        <p:grpSpPr>
          <a:xfrm>
            <a:off x="0" y="3803418"/>
            <a:ext cx="4572000" cy="1857830"/>
            <a:chOff x="0" y="3452097"/>
            <a:chExt cx="4572000" cy="1857830"/>
          </a:xfrm>
        </p:grpSpPr>
        <p:sp>
          <p:nvSpPr>
            <p:cNvPr id="116" name="Google Shape;116;p14"/>
            <p:cNvSpPr/>
            <p:nvPr/>
          </p:nvSpPr>
          <p:spPr>
            <a:xfrm>
              <a:off x="0" y="3452097"/>
              <a:ext cx="4572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w-IL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ב</a:t>
              </a:r>
              <a:r>
                <a:rPr lang="iw-IL" sz="1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סלון</a:t>
              </a:r>
              <a:r>
                <a:rPr lang="iw-IL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נעים לשבת עם המשפחה לדבר ולשחק</a:t>
              </a:r>
              <a:endParaRPr/>
            </a:p>
          </p:txBody>
        </p:sp>
        <p:pic>
          <p:nvPicPr>
            <p:cNvPr id="117" name="Google Shape;117;p14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2839905" y="4078349"/>
              <a:ext cx="1460396" cy="123157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8" name="Google Shape;118;p14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1569700" y="4158644"/>
              <a:ext cx="1249486" cy="10709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9" name="Google Shape;119;p14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224732" y="4077072"/>
              <a:ext cx="1361724" cy="1173467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4" name="Google Shape;124;p15"/>
          <p:cNvCxnSpPr/>
          <p:nvPr/>
        </p:nvCxnSpPr>
        <p:spPr>
          <a:xfrm rot="5400000">
            <a:off x="1214438" y="3429000"/>
            <a:ext cx="6858000" cy="1588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5" name="Google Shape;125;p15"/>
          <p:cNvSpPr/>
          <p:nvPr/>
        </p:nvSpPr>
        <p:spPr>
          <a:xfrm>
            <a:off x="4427984" y="739627"/>
            <a:ext cx="4572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בבית יש גם </a:t>
            </a:r>
            <a:r>
              <a:rPr lang="iw-IL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חדרי שינה</a:t>
            </a:r>
            <a:r>
              <a:rPr lang="iw-I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ב</a:t>
            </a:r>
            <a:r>
              <a:rPr lang="iw-IL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חדר שינה </a:t>
            </a:r>
            <a:r>
              <a:rPr lang="iw-I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ישנים.</a:t>
            </a:r>
            <a:endParaRPr/>
          </a:p>
        </p:txBody>
      </p:sp>
      <p:sp>
        <p:nvSpPr>
          <p:cNvPr id="126" name="Google Shape;126;p15"/>
          <p:cNvSpPr/>
          <p:nvPr/>
        </p:nvSpPr>
        <p:spPr>
          <a:xfrm>
            <a:off x="4572000" y="3672962"/>
            <a:ext cx="460412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לכל אחד יש </a:t>
            </a:r>
            <a:r>
              <a:rPr lang="iw-IL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חדר שינה </a:t>
            </a:r>
            <a:r>
              <a:rPr lang="iw-I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משלו- אבא ואמא ישנים בחדר שלהם.</a:t>
            </a:r>
            <a:endParaRPr/>
          </a:p>
        </p:txBody>
      </p:sp>
      <p:pic>
        <p:nvPicPr>
          <p:cNvPr id="127" name="Google Shape;12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08304" y="1556792"/>
            <a:ext cx="1465510" cy="12493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08554" y="1604194"/>
            <a:ext cx="1465510" cy="1262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0704" y="4581128"/>
            <a:ext cx="1465510" cy="124939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0" name="Google Shape;130;p15"/>
          <p:cNvGrpSpPr/>
          <p:nvPr/>
        </p:nvGrpSpPr>
        <p:grpSpPr>
          <a:xfrm>
            <a:off x="-180528" y="620688"/>
            <a:ext cx="4572000" cy="2007633"/>
            <a:chOff x="0" y="785794"/>
            <a:chExt cx="4572000" cy="2007633"/>
          </a:xfrm>
        </p:grpSpPr>
        <p:sp>
          <p:nvSpPr>
            <p:cNvPr id="131" name="Google Shape;131;p15"/>
            <p:cNvSpPr/>
            <p:nvPr/>
          </p:nvSpPr>
          <p:spPr>
            <a:xfrm>
              <a:off x="0" y="785794"/>
              <a:ext cx="4572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w-IL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גם אחותי ישנה ב</a:t>
              </a:r>
              <a:r>
                <a:rPr lang="iw-IL" sz="1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חדר שינה </a:t>
              </a:r>
              <a:r>
                <a:rPr lang="iw-IL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שלה.</a:t>
              </a:r>
              <a:endParaRPr/>
            </a:p>
          </p:txBody>
        </p:sp>
        <p:pic>
          <p:nvPicPr>
            <p:cNvPr id="132" name="Google Shape;132;p1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699792" y="1544029"/>
              <a:ext cx="1465510" cy="124939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3" name="Google Shape;133;p15"/>
          <p:cNvGrpSpPr/>
          <p:nvPr/>
        </p:nvGrpSpPr>
        <p:grpSpPr>
          <a:xfrm>
            <a:off x="-108520" y="3653615"/>
            <a:ext cx="4572000" cy="2007633"/>
            <a:chOff x="0" y="785794"/>
            <a:chExt cx="4572000" cy="2007633"/>
          </a:xfrm>
        </p:grpSpPr>
        <p:sp>
          <p:nvSpPr>
            <p:cNvPr id="134" name="Google Shape;134;p15"/>
            <p:cNvSpPr/>
            <p:nvPr/>
          </p:nvSpPr>
          <p:spPr>
            <a:xfrm>
              <a:off x="0" y="785794"/>
              <a:ext cx="4572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w-IL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גם אחי ישן ב</a:t>
              </a:r>
              <a:r>
                <a:rPr lang="iw-IL" sz="1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חדר שינה </a:t>
              </a:r>
              <a:r>
                <a:rPr lang="iw-IL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שלו.</a:t>
              </a:r>
              <a:endParaRPr/>
            </a:p>
          </p:txBody>
        </p:sp>
        <p:pic>
          <p:nvPicPr>
            <p:cNvPr id="135" name="Google Shape;135;p1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699792" y="1544029"/>
              <a:ext cx="1465510" cy="124939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Google Shape;91;p13">
            <a:extLst>
              <a:ext uri="{FF2B5EF4-FFF2-40B4-BE49-F238E27FC236}">
                <a16:creationId xmlns:a16="http://schemas.microsoft.com/office/drawing/2014/main" id="{C8452565-9908-A20C-BE25-0F589EFC0CD3}"/>
              </a:ext>
            </a:extLst>
          </p:cNvPr>
          <p:cNvSpPr/>
          <p:nvPr/>
        </p:nvSpPr>
        <p:spPr>
          <a:xfrm>
            <a:off x="859503" y="1115214"/>
            <a:ext cx="1477834" cy="18002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b="0" u="none" dirty="0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תמונה</a:t>
            </a:r>
            <a:r>
              <a:rPr lang="he-IL" sz="1800" b="0" u="none" dirty="0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e-IL" sz="1800" dirty="0"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של אחות</a:t>
            </a:r>
            <a:endParaRPr dirty="0">
              <a:highlight>
                <a:srgbClr val="FFFF00"/>
              </a:highlight>
            </a:endParaRPr>
          </a:p>
        </p:txBody>
      </p:sp>
      <p:sp>
        <p:nvSpPr>
          <p:cNvPr id="4" name="Google Shape;91;p13">
            <a:extLst>
              <a:ext uri="{FF2B5EF4-FFF2-40B4-BE49-F238E27FC236}">
                <a16:creationId xmlns:a16="http://schemas.microsoft.com/office/drawing/2014/main" id="{23156CEC-B8BD-F77A-5753-4AFFFC74A548}"/>
              </a:ext>
            </a:extLst>
          </p:cNvPr>
          <p:cNvSpPr/>
          <p:nvPr/>
        </p:nvSpPr>
        <p:spPr>
          <a:xfrm>
            <a:off x="699646" y="4305727"/>
            <a:ext cx="1477834" cy="18002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b="0" u="none" dirty="0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תמונה</a:t>
            </a:r>
            <a:r>
              <a:rPr lang="he-IL" sz="1800" b="0" u="none" dirty="0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e-IL" sz="1800" dirty="0"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של אח</a:t>
            </a:r>
            <a:endParaRPr dirty="0">
              <a:highlight>
                <a:srgbClr val="FFFF00"/>
              </a:highlight>
            </a:endParaRPr>
          </a:p>
        </p:txBody>
      </p:sp>
      <p:sp>
        <p:nvSpPr>
          <p:cNvPr id="5" name="Google Shape;91;p13">
            <a:extLst>
              <a:ext uri="{FF2B5EF4-FFF2-40B4-BE49-F238E27FC236}">
                <a16:creationId xmlns:a16="http://schemas.microsoft.com/office/drawing/2014/main" id="{87FFF9A4-C709-612A-11FF-213F1FDA1166}"/>
              </a:ext>
            </a:extLst>
          </p:cNvPr>
          <p:cNvSpPr/>
          <p:nvPr/>
        </p:nvSpPr>
        <p:spPr>
          <a:xfrm>
            <a:off x="5283950" y="4318173"/>
            <a:ext cx="1477834" cy="18002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b="0" u="none" dirty="0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תמונה</a:t>
            </a:r>
            <a:r>
              <a:rPr lang="he-IL" sz="1800" b="0" u="none" dirty="0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e-IL" sz="1800" dirty="0"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של הורים</a:t>
            </a:r>
            <a:endParaRPr dirty="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0" name="Google Shape;140;p16"/>
          <p:cNvCxnSpPr/>
          <p:nvPr/>
        </p:nvCxnSpPr>
        <p:spPr>
          <a:xfrm rot="5400000">
            <a:off x="1214438" y="3429000"/>
            <a:ext cx="6858000" cy="1588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41" name="Google Shape;141;p16"/>
          <p:cNvGrpSpPr/>
          <p:nvPr/>
        </p:nvGrpSpPr>
        <p:grpSpPr>
          <a:xfrm>
            <a:off x="41436" y="955948"/>
            <a:ext cx="4572000" cy="1464940"/>
            <a:chOff x="4536504" y="188640"/>
            <a:chExt cx="4572000" cy="1464940"/>
          </a:xfrm>
        </p:grpSpPr>
        <p:sp>
          <p:nvSpPr>
            <p:cNvPr id="142" name="Google Shape;142;p16"/>
            <p:cNvSpPr/>
            <p:nvPr/>
          </p:nvSpPr>
          <p:spPr>
            <a:xfrm>
              <a:off x="4536504" y="188640"/>
              <a:ext cx="4572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w-IL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לפעמים אני רוצה לישון ב</a:t>
              </a:r>
              <a:r>
                <a:rPr lang="iw-IL" sz="1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סלון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43" name="Google Shape;143;p16"/>
            <p:cNvGrpSpPr/>
            <p:nvPr/>
          </p:nvGrpSpPr>
          <p:grpSpPr>
            <a:xfrm>
              <a:off x="5316769" y="770189"/>
              <a:ext cx="3584320" cy="883391"/>
              <a:chOff x="5364088" y="1767684"/>
              <a:chExt cx="3584320" cy="883391"/>
            </a:xfrm>
          </p:grpSpPr>
          <p:pic>
            <p:nvPicPr>
              <p:cNvPr id="144" name="Google Shape;144;p16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6744556" y="1772816"/>
                <a:ext cx="1019156" cy="87825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5" name="Google Shape;145;p16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7914945" y="1767684"/>
                <a:ext cx="1033463" cy="87153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6" name="Google Shape;146;p16"/>
              <p:cNvPicPr preferRelativeResize="0"/>
              <p:nvPr/>
            </p:nvPicPr>
            <p:blipFill rotWithShape="1">
              <a:blip r:embed="rId5">
                <a:alphaModFix/>
              </a:blip>
              <a:srcRect/>
              <a:stretch/>
            </p:blipFill>
            <p:spPr>
              <a:xfrm>
                <a:off x="5364088" y="1789308"/>
                <a:ext cx="1021877" cy="86176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147" name="Google Shape;147;p16"/>
          <p:cNvGrpSpPr/>
          <p:nvPr/>
        </p:nvGrpSpPr>
        <p:grpSpPr>
          <a:xfrm>
            <a:off x="100100" y="4168863"/>
            <a:ext cx="4572000" cy="1452135"/>
            <a:chOff x="4595168" y="2204864"/>
            <a:chExt cx="4572000" cy="1452135"/>
          </a:xfrm>
        </p:grpSpPr>
        <p:grpSp>
          <p:nvGrpSpPr>
            <p:cNvPr id="148" name="Google Shape;148;p16"/>
            <p:cNvGrpSpPr/>
            <p:nvPr/>
          </p:nvGrpSpPr>
          <p:grpSpPr>
            <a:xfrm>
              <a:off x="6457659" y="2778740"/>
              <a:ext cx="2222102" cy="878259"/>
              <a:chOff x="6660232" y="3087092"/>
              <a:chExt cx="2222102" cy="878259"/>
            </a:xfrm>
          </p:grpSpPr>
          <p:pic>
            <p:nvPicPr>
              <p:cNvPr id="149" name="Google Shape;149;p16"/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7884368" y="3091781"/>
                <a:ext cx="997966" cy="841603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0" name="Google Shape;150;p16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6660232" y="3087092"/>
                <a:ext cx="1019156" cy="878259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51" name="Google Shape;151;p16"/>
            <p:cNvSpPr/>
            <p:nvPr/>
          </p:nvSpPr>
          <p:spPr>
            <a:xfrm>
              <a:off x="4595168" y="2204864"/>
              <a:ext cx="4572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w-IL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אני לא רוצה לישון ב</a:t>
              </a:r>
              <a:r>
                <a:rPr lang="iw-IL" sz="1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חדר שינה </a:t>
              </a:r>
              <a:r>
                <a:rPr lang="iw-IL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שלי</a:t>
              </a:r>
              <a:endParaRPr/>
            </a:p>
          </p:txBody>
        </p:sp>
      </p:grpSp>
      <p:grpSp>
        <p:nvGrpSpPr>
          <p:cNvPr id="152" name="Google Shape;152;p16"/>
          <p:cNvGrpSpPr/>
          <p:nvPr/>
        </p:nvGrpSpPr>
        <p:grpSpPr>
          <a:xfrm>
            <a:off x="4486433" y="508430"/>
            <a:ext cx="4280633" cy="5112568"/>
            <a:chOff x="4584188" y="476672"/>
            <a:chExt cx="4601248" cy="5112568"/>
          </a:xfrm>
        </p:grpSpPr>
        <p:grpSp>
          <p:nvGrpSpPr>
            <p:cNvPr id="153" name="Google Shape;153;p16"/>
            <p:cNvGrpSpPr/>
            <p:nvPr/>
          </p:nvGrpSpPr>
          <p:grpSpPr>
            <a:xfrm>
              <a:off x="4584188" y="476672"/>
              <a:ext cx="4572000" cy="5112568"/>
              <a:chOff x="0" y="3082103"/>
              <a:chExt cx="4572000" cy="5112568"/>
            </a:xfrm>
          </p:grpSpPr>
          <p:sp>
            <p:nvSpPr>
              <p:cNvPr id="154" name="Google Shape;154;p16"/>
              <p:cNvSpPr/>
              <p:nvPr/>
            </p:nvSpPr>
            <p:spPr>
              <a:xfrm>
                <a:off x="0" y="3082103"/>
                <a:ext cx="457200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iw-IL" sz="1800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גם לי יש </a:t>
                </a:r>
                <a:r>
                  <a:rPr lang="iw-IL" sz="1800" b="1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חדר שינה</a:t>
                </a:r>
                <a:r>
                  <a:rPr lang="iw-IL" sz="1800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.</a:t>
                </a:r>
                <a:endParaRPr dirty="0"/>
              </a:p>
            </p:txBody>
          </p:sp>
          <p:pic>
            <p:nvPicPr>
              <p:cNvPr id="155" name="Google Shape;155;p16"/>
              <p:cNvPicPr preferRelativeResize="0"/>
              <p:nvPr/>
            </p:nvPicPr>
            <p:blipFill rotWithShape="1">
              <a:blip r:embed="rId7">
                <a:alphaModFix/>
              </a:blip>
              <a:srcRect/>
              <a:stretch/>
            </p:blipFill>
            <p:spPr>
              <a:xfrm>
                <a:off x="611560" y="7304084"/>
                <a:ext cx="1033462" cy="8905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6" name="Google Shape;156;p16"/>
              <p:cNvPicPr preferRelativeResize="0"/>
              <p:nvPr/>
            </p:nvPicPr>
            <p:blipFill rotWithShape="1">
              <a:blip r:embed="rId8">
                <a:alphaModFix/>
              </a:blip>
              <a:srcRect/>
              <a:stretch/>
            </p:blipFill>
            <p:spPr>
              <a:xfrm>
                <a:off x="1830213" y="7253188"/>
                <a:ext cx="1033461" cy="88582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7" name="Google Shape;157;p16"/>
              <p:cNvPicPr preferRelativeResize="0"/>
              <p:nvPr/>
            </p:nvPicPr>
            <p:blipFill rotWithShape="1">
              <a:blip r:embed="rId9">
                <a:alphaModFix/>
              </a:blip>
              <a:srcRect/>
              <a:stretch/>
            </p:blipFill>
            <p:spPr>
              <a:xfrm>
                <a:off x="3070840" y="7165970"/>
                <a:ext cx="1200151" cy="1028701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8" name="Google Shape;158;p16"/>
              <p:cNvPicPr preferRelativeResize="0"/>
              <p:nvPr/>
            </p:nvPicPr>
            <p:blipFill rotWithShape="1">
              <a:blip r:embed="rId10">
                <a:alphaModFix/>
              </a:blip>
              <a:srcRect/>
              <a:stretch/>
            </p:blipFill>
            <p:spPr>
              <a:xfrm>
                <a:off x="2732631" y="3932907"/>
                <a:ext cx="1313109" cy="1119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59" name="Google Shape;159;p16"/>
            <p:cNvSpPr/>
            <p:nvPr/>
          </p:nvSpPr>
          <p:spPr>
            <a:xfrm>
              <a:off x="4613436" y="3928816"/>
              <a:ext cx="4572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w-IL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ב</a:t>
              </a:r>
              <a:r>
                <a:rPr lang="iw-IL" sz="1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חדר שינה </a:t>
              </a:r>
              <a:r>
                <a:rPr lang="iw-IL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שלי יש מיטה, ארון ומשחקים.</a:t>
              </a:r>
              <a:endParaRPr/>
            </a:p>
          </p:txBody>
        </p:sp>
      </p:grpSp>
      <p:sp>
        <p:nvSpPr>
          <p:cNvPr id="2" name="Google Shape;91;p13">
            <a:extLst>
              <a:ext uri="{FF2B5EF4-FFF2-40B4-BE49-F238E27FC236}">
                <a16:creationId xmlns:a16="http://schemas.microsoft.com/office/drawing/2014/main" id="{135949C3-C14D-0BAF-076E-99A286461C20}"/>
              </a:ext>
            </a:extLst>
          </p:cNvPr>
          <p:cNvSpPr/>
          <p:nvPr/>
        </p:nvSpPr>
        <p:spPr>
          <a:xfrm>
            <a:off x="5295838" y="1081658"/>
            <a:ext cx="1477834" cy="18002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b="0" u="none" dirty="0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תמונה</a:t>
            </a:r>
            <a:r>
              <a:rPr lang="he-IL" sz="1800" b="0" u="none" dirty="0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e-IL" sz="1800" dirty="0"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של המיטה של הילד.ה</a:t>
            </a:r>
            <a:endParaRPr dirty="0">
              <a:highlight>
                <a:srgbClr val="FFFF00"/>
              </a:highlight>
            </a:endParaRPr>
          </a:p>
        </p:txBody>
      </p:sp>
      <p:sp>
        <p:nvSpPr>
          <p:cNvPr id="3" name="Google Shape;91;p13">
            <a:extLst>
              <a:ext uri="{FF2B5EF4-FFF2-40B4-BE49-F238E27FC236}">
                <a16:creationId xmlns:a16="http://schemas.microsoft.com/office/drawing/2014/main" id="{88B4CA9E-E935-2A47-5A44-23FCB7118F90}"/>
              </a:ext>
            </a:extLst>
          </p:cNvPr>
          <p:cNvSpPr/>
          <p:nvPr/>
        </p:nvSpPr>
        <p:spPr>
          <a:xfrm>
            <a:off x="277591" y="4502744"/>
            <a:ext cx="1477834" cy="180020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b="0" u="none" dirty="0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תמונה</a:t>
            </a:r>
            <a:r>
              <a:rPr lang="he-IL" sz="1800" b="0" u="none" dirty="0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e-IL" sz="1800" dirty="0"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של המיטה של הילד.ה</a:t>
            </a:r>
            <a:endParaRPr dirty="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57;p16">
            <a:extLst>
              <a:ext uri="{FF2B5EF4-FFF2-40B4-BE49-F238E27FC236}">
                <a16:creationId xmlns:a16="http://schemas.microsoft.com/office/drawing/2014/main" id="{EBC63AF9-6FAB-B185-91D1-C209502EA10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6071" y="4352468"/>
            <a:ext cx="2493136" cy="195173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6" name="Google Shape;166;p17"/>
          <p:cNvCxnSpPr/>
          <p:nvPr/>
        </p:nvCxnSpPr>
        <p:spPr>
          <a:xfrm rot="5400000">
            <a:off x="1214438" y="3429000"/>
            <a:ext cx="6858000" cy="1588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7" name="Google Shape;167;p17"/>
          <p:cNvSpPr/>
          <p:nvPr/>
        </p:nvSpPr>
        <p:spPr>
          <a:xfrm>
            <a:off x="4354836" y="486199"/>
            <a:ext cx="4572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כל האנשים ישנים במיטה שלהם ב</a:t>
            </a:r>
            <a:r>
              <a:rPr lang="iw-IL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חדר שינה</a:t>
            </a:r>
            <a:endParaRPr/>
          </a:p>
        </p:txBody>
      </p:sp>
      <p:sp>
        <p:nvSpPr>
          <p:cNvPr id="168" name="Google Shape;168;p17"/>
          <p:cNvSpPr/>
          <p:nvPr/>
        </p:nvSpPr>
        <p:spPr>
          <a:xfrm>
            <a:off x="-433274" y="4249285"/>
            <a:ext cx="45720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עד שאני ארדם.</a:t>
            </a: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he-IL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he-IL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he-IL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69" name="Google Shape;169;p17"/>
          <p:cNvGrpSpPr/>
          <p:nvPr/>
        </p:nvGrpSpPr>
        <p:grpSpPr>
          <a:xfrm>
            <a:off x="5254638" y="4038520"/>
            <a:ext cx="3543286" cy="1622728"/>
            <a:chOff x="5116536" y="4510861"/>
            <a:chExt cx="3543286" cy="1622728"/>
          </a:xfrm>
        </p:grpSpPr>
        <p:sp>
          <p:nvSpPr>
            <p:cNvPr id="170" name="Google Shape;170;p17"/>
            <p:cNvSpPr/>
            <p:nvPr/>
          </p:nvSpPr>
          <p:spPr>
            <a:xfrm>
              <a:off x="5116536" y="4510861"/>
              <a:ext cx="3543286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w-IL"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אם קשה לי להירדם ב</a:t>
              </a:r>
              <a:r>
                <a:rPr lang="iw-IL" sz="18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חדר שינה </a:t>
              </a:r>
              <a:r>
                <a:rPr lang="iw-IL"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שלי אבא ואמא יכולים לעזור לי</a:t>
              </a:r>
              <a:endParaRPr dirty="0"/>
            </a:p>
          </p:txBody>
        </p:sp>
        <p:pic>
          <p:nvPicPr>
            <p:cNvPr id="171" name="Google Shape;171;p17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6380722" y="5229200"/>
              <a:ext cx="1072418" cy="904389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72" name="Google Shape;172;p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785009" y="1451328"/>
            <a:ext cx="1612465" cy="1368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1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932040" y="1333896"/>
            <a:ext cx="1772212" cy="15190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120;p14">
            <a:extLst>
              <a:ext uri="{FF2B5EF4-FFF2-40B4-BE49-F238E27FC236}">
                <a16:creationId xmlns:a16="http://schemas.microsoft.com/office/drawing/2014/main" id="{A5E853E2-BD2A-84B4-49F2-BCA220D078A6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150035" y="1219279"/>
            <a:ext cx="882203" cy="74560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170;p17">
            <a:extLst>
              <a:ext uri="{FF2B5EF4-FFF2-40B4-BE49-F238E27FC236}">
                <a16:creationId xmlns:a16="http://schemas.microsoft.com/office/drawing/2014/main" id="{51D4948F-12B8-5BC3-004D-4E620C5C51D5}"/>
              </a:ext>
            </a:extLst>
          </p:cNvPr>
          <p:cNvSpPr/>
          <p:nvPr/>
        </p:nvSpPr>
        <p:spPr>
          <a:xfrm>
            <a:off x="-217164" y="486199"/>
            <a:ext cx="45720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הם יכולים לקרוא לי סיפור, לשיר, לשבת לידי </a:t>
            </a:r>
            <a:b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he-IL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ולתת לי נשיקה וחיבוק</a:t>
            </a:r>
            <a:endParaRPr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CB47FA-8AB9-8FDE-30CE-40F0F4F6539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86119" y="2236012"/>
            <a:ext cx="670618" cy="7468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E2FF24A-CFAD-3ADE-8673-2C7D4902DD3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29885" y="2335081"/>
            <a:ext cx="823031" cy="64775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2AC434C-412A-72FA-4286-8F82C0DCD4F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990885" y="1250414"/>
            <a:ext cx="782893" cy="67695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2BB1682-4CC9-056A-5C4B-7C6F5692054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70087" y="988773"/>
            <a:ext cx="792122" cy="106450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85F78F8-8ACB-3F03-D513-D5BFBB2AF959}"/>
              </a:ext>
            </a:extLst>
          </p:cNvPr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25466" y="4814932"/>
            <a:ext cx="868352" cy="8373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186</Words>
  <Application>Microsoft Office PowerPoint</Application>
  <PresentationFormat>On-screen Show (4:3)</PresentationFormat>
  <Paragraphs>28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ערכת נושא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Nataly Yochpaz</cp:lastModifiedBy>
  <cp:revision>3</cp:revision>
  <dcterms:modified xsi:type="dcterms:W3CDTF">2023-10-23T16:09:59Z</dcterms:modified>
</cp:coreProperties>
</file>