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99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238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3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495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854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412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7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414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627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60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37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03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FF5FD-CAAF-4262-8974-3673F96BB622}" type="datetimeFigureOut">
              <a:rPr lang="he-IL" smtClean="0"/>
              <a:t>י"ז/חשון/תשפ"ד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0C6B-8056-4444-8AC7-DFC22D2C67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077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444727" y="256382"/>
            <a:ext cx="5351646" cy="6439301"/>
          </a:xfrm>
          <a:prstGeom prst="rect">
            <a:avLst/>
          </a:pr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4">
            <a:extLst>
              <a:ext uri="{FF2B5EF4-FFF2-40B4-BE49-F238E27FC236}">
                <a16:creationId xmlns:a16="http://schemas.microsoft.com/office/drawing/2014/main" id="{3C5CA20B-2DF9-B917-6F14-9D60741064F9}"/>
              </a:ext>
            </a:extLst>
          </p:cNvPr>
          <p:cNvSpPr/>
          <p:nvPr/>
        </p:nvSpPr>
        <p:spPr>
          <a:xfrm>
            <a:off x="4413991" y="999684"/>
            <a:ext cx="34855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>
                <a:cs typeface="+mj-cs"/>
                <a:sym typeface="Wingdings" panose="05000000000000000000" pitchFamily="2" charset="2"/>
              </a:rPr>
              <a:t>אני </a:t>
            </a:r>
            <a:r>
              <a:rPr lang="he-IL" sz="2800" dirty="0">
                <a:highlight>
                  <a:srgbClr val="FFFF00"/>
                </a:highlight>
                <a:cs typeface="+mj-cs"/>
                <a:sym typeface="Wingdings" panose="05000000000000000000" pitchFamily="2" charset="2"/>
              </a:rPr>
              <a:t>שם הילד.ה</a:t>
            </a:r>
            <a:br>
              <a:rPr lang="en-US" sz="2800" dirty="0">
                <a:cs typeface="+mj-cs"/>
                <a:sym typeface="Wingdings" panose="05000000000000000000" pitchFamily="2" charset="2"/>
              </a:rPr>
            </a:br>
            <a:r>
              <a:rPr lang="he-IL" sz="2800" dirty="0">
                <a:cs typeface="+mj-cs"/>
                <a:sym typeface="Wingdings" panose="05000000000000000000" pitchFamily="2" charset="2"/>
              </a:rPr>
              <a:t> עושה ניתוח באוזניים</a:t>
            </a:r>
          </a:p>
        </p:txBody>
      </p:sp>
      <p:pic>
        <p:nvPicPr>
          <p:cNvPr id="6" name="Picture 10" descr="Doctor Picture">
            <a:extLst>
              <a:ext uri="{FF2B5EF4-FFF2-40B4-BE49-F238E27FC236}">
                <a16:creationId xmlns:a16="http://schemas.microsoft.com/office/drawing/2014/main" id="{47ECCDB1-5254-7CC5-B532-51A1B386B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131" y="4231884"/>
            <a:ext cx="1626432" cy="162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9D10DA-2845-E4E3-33D6-59082A1AC470}"/>
              </a:ext>
            </a:extLst>
          </p:cNvPr>
          <p:cNvSpPr txBox="1"/>
          <p:nvPr/>
        </p:nvSpPr>
        <p:spPr>
          <a:xfrm>
            <a:off x="5573949" y="2217906"/>
            <a:ext cx="1099225" cy="1294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dirty="0"/>
              <a:t>תמונה </a:t>
            </a:r>
            <a:br>
              <a:rPr lang="en-US" dirty="0"/>
            </a:br>
            <a:r>
              <a:rPr lang="he-IL" dirty="0"/>
              <a:t>של הילד.ה</a:t>
            </a:r>
            <a:endParaRPr lang="en-IL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B42F5D-A185-9492-E95F-CF60BA31D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11" y="3935623"/>
            <a:ext cx="1269989" cy="193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1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606971" y="191728"/>
            <a:ext cx="5351646" cy="6439301"/>
          </a:xfrm>
          <a:prstGeom prst="rect">
            <a:avLst/>
          </a:pr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093623" y="644736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dirty="0">
                <a:sym typeface="Wingdings" panose="05000000000000000000" pitchFamily="2" charset="2"/>
              </a:rPr>
              <a:t>יום אחד עשיתי בדיקה באוזניים עם אוזניות.</a:t>
            </a:r>
          </a:p>
          <a:p>
            <a:pPr algn="ctr"/>
            <a:r>
              <a:rPr lang="he-IL" dirty="0">
                <a:sym typeface="Wingdings" panose="05000000000000000000" pitchFamily="2" charset="2"/>
              </a:rPr>
              <a:t> ואז </a:t>
            </a:r>
            <a:r>
              <a:rPr lang="he-IL" dirty="0" err="1">
                <a:sym typeface="Wingdings" panose="05000000000000000000" pitchFamily="2" charset="2"/>
              </a:rPr>
              <a:t>אמא</a:t>
            </a:r>
            <a:r>
              <a:rPr lang="he-IL" dirty="0">
                <a:sym typeface="Wingdings" panose="05000000000000000000" pitchFamily="2" charset="2"/>
              </a:rPr>
              <a:t> ואבא סיפרו לי שיש לי מים באוזניים.</a:t>
            </a:r>
          </a:p>
          <a:p>
            <a:endParaRPr lang="he-IL" dirty="0">
              <a:sym typeface="Wingdings" panose="05000000000000000000" pitchFamily="2" charset="2"/>
            </a:endParaRPr>
          </a:p>
          <a:p>
            <a:endParaRPr lang="he-IL" dirty="0">
              <a:sym typeface="Wingdings" panose="05000000000000000000" pitchFamily="2" charset="2"/>
            </a:endParaRPr>
          </a:p>
          <a:p>
            <a:endParaRPr lang="he-IL" dirty="0">
              <a:sym typeface="Wingdings" panose="05000000000000000000" pitchFamily="2" charset="2"/>
            </a:endParaRPr>
          </a:p>
          <a:p>
            <a:endParaRPr lang="he-IL" dirty="0">
              <a:sym typeface="Wingdings" panose="05000000000000000000" pitchFamily="2" charset="2"/>
            </a:endParaRPr>
          </a:p>
          <a:p>
            <a:endParaRPr lang="he-IL" dirty="0">
              <a:sym typeface="Wingdings" panose="05000000000000000000" pitchFamily="2" charset="2"/>
            </a:endParaRPr>
          </a:p>
          <a:p>
            <a:endParaRPr lang="he-IL" dirty="0">
              <a:sym typeface="Wingdings" panose="05000000000000000000" pitchFamily="2" charset="2"/>
            </a:endParaRPr>
          </a:p>
          <a:p>
            <a:endParaRPr lang="he-IL" dirty="0">
              <a:sym typeface="Wingdings" panose="05000000000000000000" pitchFamily="2" charset="2"/>
            </a:endParaRPr>
          </a:p>
          <a:p>
            <a:endParaRPr lang="he-IL" dirty="0">
              <a:sym typeface="Wingdings" panose="05000000000000000000" pitchFamily="2" charset="2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856018" y="5967506"/>
            <a:ext cx="3005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ym typeface="Wingdings" panose="05000000000000000000" pitchFamily="2" charset="2"/>
              </a:rPr>
              <a:t> המים האלה מפריעים לי לשמוע</a:t>
            </a:r>
          </a:p>
        </p:txBody>
      </p:sp>
      <p:pic>
        <p:nvPicPr>
          <p:cNvPr id="7" name="Picture 4" descr="Listen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700" y="3749632"/>
            <a:ext cx="2116187" cy="211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eadphones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963" y="1387232"/>
            <a:ext cx="2362400" cy="23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49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629455" y="182492"/>
            <a:ext cx="5351646" cy="6439301"/>
          </a:xfrm>
          <a:prstGeom prst="rect">
            <a:avLst/>
          </a:pr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257278" y="6376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dirty="0">
                <a:sym typeface="Wingdings" panose="05000000000000000000" pitchFamily="2" charset="2"/>
              </a:rPr>
              <a:t>אז ביום שישי, אני אסע עם אבא </a:t>
            </a:r>
            <a:r>
              <a:rPr lang="he-IL" dirty="0" err="1">
                <a:sym typeface="Wingdings" panose="05000000000000000000" pitchFamily="2" charset="2"/>
              </a:rPr>
              <a:t>ואמא</a:t>
            </a:r>
            <a:r>
              <a:rPr lang="he-IL" dirty="0">
                <a:sym typeface="Wingdings" panose="05000000000000000000" pitchFamily="2" charset="2"/>
              </a:rPr>
              <a:t> למקום מיוחד שנקרא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he-IL" dirty="0">
                <a:sym typeface="Wingdings" panose="05000000000000000000" pitchFamily="2" charset="2"/>
              </a:rPr>
              <a:t> בית חולים ושם יוציאו לי את המים מהאוזניים.</a:t>
            </a:r>
          </a:p>
        </p:txBody>
      </p:sp>
      <p:pic>
        <p:nvPicPr>
          <p:cNvPr id="6" name="Picture 2" descr="Hospita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750" y="1744833"/>
            <a:ext cx="3505978" cy="350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71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800935" y="247146"/>
            <a:ext cx="5351646" cy="6439301"/>
          </a:xfrm>
          <a:prstGeom prst="rect">
            <a:avLst/>
          </a:pr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349289" y="757905"/>
            <a:ext cx="3926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ym typeface="Wingdings" panose="05000000000000000000" pitchFamily="2" charset="2"/>
              </a:rPr>
              <a:t>לפני זה אסור לי לאכול או לשתות מהבוקר.</a:t>
            </a:r>
          </a:p>
        </p:txBody>
      </p:sp>
      <p:pic>
        <p:nvPicPr>
          <p:cNvPr id="6" name="Picture 4" descr="Eat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460" y="4101669"/>
            <a:ext cx="2462070" cy="246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rink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003" y="1639599"/>
            <a:ext cx="2462070" cy="246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1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703346" y="265618"/>
            <a:ext cx="5351646" cy="6439301"/>
          </a:xfrm>
          <a:prstGeom prst="rect">
            <a:avLst/>
          </a:pr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759149" y="637877"/>
            <a:ext cx="3549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>
                <a:sym typeface="Wingdings" panose="05000000000000000000" pitchFamily="2" charset="2"/>
              </a:rPr>
              <a:t>אחר כך נגיע לבית חולים </a:t>
            </a:r>
          </a:p>
          <a:p>
            <a:pPr algn="ctr"/>
            <a:r>
              <a:rPr lang="he-IL" dirty="0">
                <a:sym typeface="Wingdings" panose="05000000000000000000" pitchFamily="2" charset="2"/>
              </a:rPr>
              <a:t>ואני אפגוש את האחות שתבדוק אותי. </a:t>
            </a:r>
          </a:p>
        </p:txBody>
      </p:sp>
      <p:pic>
        <p:nvPicPr>
          <p:cNvPr id="6" name="Picture 2" descr="Hospita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593" y="1743031"/>
            <a:ext cx="2377110" cy="237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Nurse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017" y="2750938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64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893299" y="237910"/>
            <a:ext cx="5351646" cy="6439301"/>
          </a:xfrm>
          <a:prstGeom prst="rect">
            <a:avLst/>
          </a:pr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12" descr="Gown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950" y="1216215"/>
            <a:ext cx="2384341" cy="238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3565237" y="61979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dirty="0">
                <a:sym typeface="Wingdings" panose="05000000000000000000" pitchFamily="2" charset="2"/>
              </a:rPr>
              <a:t>אחר כך יתנו לי ללבוש בגד מיוחד כמו פיג'מה </a:t>
            </a:r>
          </a:p>
          <a:p>
            <a:endParaRPr lang="he-IL" dirty="0">
              <a:sym typeface="Wingdings" panose="05000000000000000000" pitchFamily="2" charset="2"/>
            </a:endParaRPr>
          </a:p>
          <a:p>
            <a:endParaRPr lang="he-IL" dirty="0">
              <a:sym typeface="Wingdings" panose="05000000000000000000" pitchFamily="2" charset="2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259032" y="3627387"/>
            <a:ext cx="4620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ym typeface="Wingdings" panose="05000000000000000000" pitchFamily="2" charset="2"/>
              </a:rPr>
              <a:t>ואני אשכב על מיטה גדולה ומיוחדת שעולה ויורדת.</a:t>
            </a:r>
          </a:p>
        </p:txBody>
      </p:sp>
      <p:pic>
        <p:nvPicPr>
          <p:cNvPr id="8" name="Picture 14" descr="Hospital Bed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75" y="3925503"/>
            <a:ext cx="3013744" cy="301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58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657164" y="219437"/>
            <a:ext cx="5351646" cy="6439301"/>
          </a:xfrm>
          <a:prstGeom prst="rect">
            <a:avLst/>
          </a:pr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16" descr="Mask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556" y="1160895"/>
            <a:ext cx="2017543" cy="201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3649651" y="559090"/>
            <a:ext cx="5359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ym typeface="Wingdings" panose="05000000000000000000" pitchFamily="2" charset="2"/>
              </a:rPr>
              <a:t>ואז האחות תשים לי מסכה על הפנים שתעזור לי לישון טוב </a:t>
            </a:r>
          </a:p>
        </p:txBody>
      </p:sp>
      <p:pic>
        <p:nvPicPr>
          <p:cNvPr id="7" name="Picture 10" descr="Doctor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82" y="4061253"/>
            <a:ext cx="2402890" cy="240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לבן 7"/>
          <p:cNvSpPr/>
          <p:nvPr/>
        </p:nvSpPr>
        <p:spPr>
          <a:xfrm>
            <a:off x="3836399" y="3608914"/>
            <a:ext cx="4863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ym typeface="Wingdings" panose="05000000000000000000" pitchFamily="2" charset="2"/>
              </a:rPr>
              <a:t>בזמן שאני אשן הרופא יוציא לי את המים מהאוזניים.</a:t>
            </a:r>
          </a:p>
        </p:txBody>
      </p:sp>
    </p:spTree>
    <p:extLst>
      <p:ext uri="{BB962C8B-B14F-4D97-AF65-F5344CB8AC3E}">
        <p14:creationId xmlns:p14="http://schemas.microsoft.com/office/powerpoint/2010/main" val="1579292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699334" y="219437"/>
            <a:ext cx="5351646" cy="6439301"/>
          </a:xfrm>
          <a:prstGeom prst="rect">
            <a:avLst/>
          </a:pr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568591" y="479349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dirty="0">
                <a:sym typeface="Wingdings" panose="05000000000000000000" pitchFamily="2" charset="2"/>
              </a:rPr>
              <a:t>  אולי יכאב לי קצת </a:t>
            </a:r>
            <a:r>
              <a:rPr lang="he-IL" dirty="0" err="1">
                <a:sym typeface="Wingdings" panose="05000000000000000000" pitchFamily="2" charset="2"/>
              </a:rPr>
              <a:t>ואמא</a:t>
            </a:r>
            <a:r>
              <a:rPr lang="he-IL" dirty="0">
                <a:sym typeface="Wingdings" panose="05000000000000000000" pitchFamily="2" charset="2"/>
              </a:rPr>
              <a:t> ואבא יעזרו לי</a:t>
            </a:r>
          </a:p>
        </p:txBody>
      </p:sp>
      <p:sp>
        <p:nvSpPr>
          <p:cNvPr id="6" name="מלבן 5"/>
          <p:cNvSpPr/>
          <p:nvPr/>
        </p:nvSpPr>
        <p:spPr>
          <a:xfrm>
            <a:off x="4550779" y="709102"/>
            <a:ext cx="3648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ym typeface="Wingdings" panose="05000000000000000000" pitchFamily="2" charset="2"/>
              </a:rPr>
              <a:t>בסוף, אני אתעורר </a:t>
            </a:r>
            <a:r>
              <a:rPr lang="he-IL" dirty="0" err="1">
                <a:sym typeface="Wingdings" panose="05000000000000000000" pitchFamily="2" charset="2"/>
              </a:rPr>
              <a:t>ואמא</a:t>
            </a:r>
            <a:r>
              <a:rPr lang="he-IL" dirty="0">
                <a:sym typeface="Wingdings" panose="05000000000000000000" pitchFamily="2" charset="2"/>
              </a:rPr>
              <a:t> ואבא יהיו איתי</a:t>
            </a:r>
            <a:endParaRPr lang="he-IL" dirty="0"/>
          </a:p>
        </p:txBody>
      </p:sp>
      <p:pic>
        <p:nvPicPr>
          <p:cNvPr id="7" name="Picture 4" descr="Parents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966" y="1388538"/>
            <a:ext cx="2050549" cy="205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Doctor Visit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207" y="1762953"/>
            <a:ext cx="2581200" cy="25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77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527855" y="228674"/>
            <a:ext cx="5351646" cy="6439301"/>
          </a:xfrm>
          <a:prstGeom prst="rect">
            <a:avLst/>
          </a:pr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3267972" y="73993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dirty="0">
                <a:sym typeface="Wingdings" panose="05000000000000000000" pitchFamily="2" charset="2"/>
              </a:rPr>
              <a:t>בסוף נצא מבית החולים </a:t>
            </a:r>
            <a:r>
              <a:rPr lang="he-IL" dirty="0" err="1">
                <a:sym typeface="Wingdings" panose="05000000000000000000" pitchFamily="2" charset="2"/>
              </a:rPr>
              <a:t>ואמא</a:t>
            </a:r>
            <a:r>
              <a:rPr lang="he-IL" dirty="0">
                <a:sym typeface="Wingdings" panose="05000000000000000000" pitchFamily="2" charset="2"/>
              </a:rPr>
              <a:t> ואבא יקנו לי גלידה!!</a:t>
            </a:r>
          </a:p>
        </p:txBody>
      </p:sp>
      <p:sp>
        <p:nvSpPr>
          <p:cNvPr id="7" name="מלבן 6"/>
          <p:cNvSpPr/>
          <p:nvPr/>
        </p:nvSpPr>
        <p:spPr>
          <a:xfrm>
            <a:off x="3267971" y="444250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dirty="0">
                <a:sym typeface="Wingdings" panose="05000000000000000000" pitchFamily="2" charset="2"/>
              </a:rPr>
              <a:t>אני גיבורה!</a:t>
            </a:r>
          </a:p>
        </p:txBody>
      </p:sp>
      <p:sp>
        <p:nvSpPr>
          <p:cNvPr id="8" name="מלבן 7"/>
          <p:cNvSpPr/>
          <p:nvPr/>
        </p:nvSpPr>
        <p:spPr>
          <a:xfrm>
            <a:off x="3267972" y="400814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dirty="0">
                <a:sym typeface="Wingdings" panose="05000000000000000000" pitchFamily="2" charset="2"/>
              </a:rPr>
              <a:t>עוד מעט אני אשמע יותר טוב באוזניים!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B4A2F2-8AE0-263C-5108-1CD015402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0083" y="1413903"/>
            <a:ext cx="1491777" cy="21598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7A6B07-FBE5-586D-2790-35AAED91A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09" b="94175" l="9694" r="96939">
                        <a14:foregroundMark x1="96939" y1="50971" x2="38265" y2="94175"/>
                        <a14:foregroundMark x1="60714" y1="16990" x2="18367" y2="39320"/>
                        <a14:foregroundMark x1="86224" y1="23301" x2="39286" y2="38350"/>
                        <a14:foregroundMark x1="39286" y1="38350" x2="35714" y2="35437"/>
                        <a14:foregroundMark x1="43878" y1="30097" x2="38265" y2="39320"/>
                        <a14:foregroundMark x1="93878" y1="59709" x2="96429" y2="50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56853" y="4811840"/>
            <a:ext cx="1493649" cy="15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056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162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לירון</dc:creator>
  <cp:lastModifiedBy>Nataly Yochpaz</cp:lastModifiedBy>
  <cp:revision>3</cp:revision>
  <dcterms:created xsi:type="dcterms:W3CDTF">2023-02-01T21:33:42Z</dcterms:created>
  <dcterms:modified xsi:type="dcterms:W3CDTF">2023-11-01T11:47:33Z</dcterms:modified>
</cp:coreProperties>
</file>