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1" r:id="rId5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7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11F9D28-F4DE-4873-ABFB-D57011F5B546}" type="datetimeFigureOut">
              <a:rPr lang="he-IL" smtClean="0"/>
              <a:t>י"ז/חשון/תשפ"ד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39C6DF0-D738-4E28-99CD-4AF2EB3FD49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0161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e-IL" altLang="he-IL"/>
          </a:p>
        </p:txBody>
      </p:sp>
      <p:sp>
        <p:nvSpPr>
          <p:cNvPr id="6148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765A9DB-A4E8-46A6-8C0F-748982F0B07D}" type="slidenum">
              <a:rPr lang="he-IL" altLang="he-IL"/>
              <a:pPr/>
              <a:t>1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2851965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BE40-CA19-4CD9-B9CA-96B249915E73}" type="datetimeFigureOut">
              <a:rPr lang="he-IL" smtClean="0"/>
              <a:t>י"ז/חשון/תשפ"ד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D33DA-484E-4187-878C-2562A6B776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40608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BE40-CA19-4CD9-B9CA-96B249915E73}" type="datetimeFigureOut">
              <a:rPr lang="he-IL" smtClean="0"/>
              <a:t>י"ז/חשון/תשפ"ד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D33DA-484E-4187-878C-2562A6B776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665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BE40-CA19-4CD9-B9CA-96B249915E73}" type="datetimeFigureOut">
              <a:rPr lang="he-IL" smtClean="0"/>
              <a:t>י"ז/חשון/תשפ"ד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D33DA-484E-4187-878C-2562A6B776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6075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BE40-CA19-4CD9-B9CA-96B249915E73}" type="datetimeFigureOut">
              <a:rPr lang="he-IL" smtClean="0"/>
              <a:t>י"ז/חשון/תשפ"ד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D33DA-484E-4187-878C-2562A6B776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4606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BE40-CA19-4CD9-B9CA-96B249915E73}" type="datetimeFigureOut">
              <a:rPr lang="he-IL" smtClean="0"/>
              <a:t>י"ז/חשון/תשפ"ד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D33DA-484E-4187-878C-2562A6B776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44617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BE40-CA19-4CD9-B9CA-96B249915E73}" type="datetimeFigureOut">
              <a:rPr lang="he-IL" smtClean="0"/>
              <a:t>י"ז/חשון/תשפ"ד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D33DA-484E-4187-878C-2562A6B776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5543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BE40-CA19-4CD9-B9CA-96B249915E73}" type="datetimeFigureOut">
              <a:rPr lang="he-IL" smtClean="0"/>
              <a:t>י"ז/חשון/תשפ"ד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D33DA-484E-4187-878C-2562A6B776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13096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BE40-CA19-4CD9-B9CA-96B249915E73}" type="datetimeFigureOut">
              <a:rPr lang="he-IL" smtClean="0"/>
              <a:t>י"ז/חשון/תשפ"ד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D33DA-484E-4187-878C-2562A6B776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86828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BE40-CA19-4CD9-B9CA-96B249915E73}" type="datetimeFigureOut">
              <a:rPr lang="he-IL" smtClean="0"/>
              <a:t>י"ז/חשון/תשפ"ד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D33DA-484E-4187-878C-2562A6B776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68943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BE40-CA19-4CD9-B9CA-96B249915E73}" type="datetimeFigureOut">
              <a:rPr lang="he-IL" smtClean="0"/>
              <a:t>י"ז/חשון/תשפ"ד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D33DA-484E-4187-878C-2562A6B776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626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BE40-CA19-4CD9-B9CA-96B249915E73}" type="datetimeFigureOut">
              <a:rPr lang="he-IL" smtClean="0"/>
              <a:t>י"ז/חשון/תשפ"ד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D33DA-484E-4187-878C-2562A6B776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6885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9BE40-CA19-4CD9-B9CA-96B249915E73}" type="datetimeFigureOut">
              <a:rPr lang="he-IL" smtClean="0"/>
              <a:t>י"ז/חשון/תשפ"ד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D33DA-484E-4187-878C-2562A6B776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230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מציין מיקום תוכן 10"/>
          <p:cNvSpPr txBox="1">
            <a:spLocks/>
          </p:cNvSpPr>
          <p:nvPr/>
        </p:nvSpPr>
        <p:spPr bwMode="auto">
          <a:xfrm>
            <a:off x="1698626" y="333376"/>
            <a:ext cx="4321175" cy="62642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he-IL" altLang="he-IL" sz="2800"/>
          </a:p>
        </p:txBody>
      </p:sp>
      <p:sp>
        <p:nvSpPr>
          <p:cNvPr id="2051" name="מציין מיקום תוכן 10"/>
          <p:cNvSpPr txBox="1">
            <a:spLocks/>
          </p:cNvSpPr>
          <p:nvPr/>
        </p:nvSpPr>
        <p:spPr bwMode="auto">
          <a:xfrm>
            <a:off x="6167439" y="333376"/>
            <a:ext cx="4321175" cy="62642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he-IL" altLang="he-IL" sz="2800"/>
          </a:p>
        </p:txBody>
      </p:sp>
      <p:sp>
        <p:nvSpPr>
          <p:cNvPr id="2052" name="מציין מיקום תוכן 10"/>
          <p:cNvSpPr txBox="1">
            <a:spLocks/>
          </p:cNvSpPr>
          <p:nvPr/>
        </p:nvSpPr>
        <p:spPr bwMode="auto">
          <a:xfrm>
            <a:off x="1774826" y="333376"/>
            <a:ext cx="4244975" cy="626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he-IL" sz="2800"/>
          </a:p>
        </p:txBody>
      </p:sp>
      <p:sp>
        <p:nvSpPr>
          <p:cNvPr id="2053" name="מציין מיקום תוכן 10"/>
          <p:cNvSpPr txBox="1">
            <a:spLocks/>
          </p:cNvSpPr>
          <p:nvPr/>
        </p:nvSpPr>
        <p:spPr bwMode="auto">
          <a:xfrm>
            <a:off x="1774826" y="333376"/>
            <a:ext cx="4244975" cy="626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he-IL" sz="2800" dirty="0"/>
          </a:p>
        </p:txBody>
      </p:sp>
      <p:sp>
        <p:nvSpPr>
          <p:cNvPr id="2054" name="מלבן 19"/>
          <p:cNvSpPr>
            <a:spLocks noChangeArrowheads="1"/>
          </p:cNvSpPr>
          <p:nvPr/>
        </p:nvSpPr>
        <p:spPr bwMode="auto">
          <a:xfrm>
            <a:off x="1698626" y="679039"/>
            <a:ext cx="4340225" cy="1951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e-IL" altLang="he-IL" sz="2800" dirty="0"/>
              <a:t>קוראים לי </a:t>
            </a:r>
            <a:r>
              <a:rPr lang="he-IL" altLang="he-IL" sz="2800" dirty="0">
                <a:highlight>
                  <a:srgbClr val="FFFF00"/>
                </a:highlight>
              </a:rPr>
              <a:t>_____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e-IL" altLang="he-IL" sz="2800" dirty="0"/>
              <a:t> עוד מעט אני אגיד ביי ביי לחיתול</a:t>
            </a:r>
          </a:p>
        </p:txBody>
      </p:sp>
      <p:sp>
        <p:nvSpPr>
          <p:cNvPr id="2055" name="TextBox 1"/>
          <p:cNvSpPr txBox="1">
            <a:spLocks noChangeArrowheads="1"/>
          </p:cNvSpPr>
          <p:nvPr/>
        </p:nvSpPr>
        <p:spPr bwMode="auto">
          <a:xfrm>
            <a:off x="6456364" y="692151"/>
            <a:ext cx="367188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e-IL" altLang="he-IL" sz="4000" b="1" dirty="0">
                <a:latin typeface="Arial" panose="020B0604020202020204" pitchFamily="34" charset="0"/>
              </a:rPr>
              <a:t>אני, </a:t>
            </a:r>
            <a:r>
              <a:rPr lang="he-IL" altLang="he-IL" sz="4000" b="1" dirty="0">
                <a:highlight>
                  <a:srgbClr val="FFFF00"/>
                </a:highlight>
                <a:latin typeface="Arial" panose="020B0604020202020204" pitchFamily="34" charset="0"/>
              </a:rPr>
              <a:t>שם הילד </a:t>
            </a:r>
            <a:r>
              <a:rPr lang="he-IL" altLang="he-IL" sz="4000" b="1" dirty="0">
                <a:latin typeface="Arial" panose="020B0604020202020204" pitchFamily="34" charset="0"/>
              </a:rPr>
              <a:t>נפרד מהחיתול</a:t>
            </a:r>
          </a:p>
        </p:txBody>
      </p:sp>
      <p:pic>
        <p:nvPicPr>
          <p:cNvPr id="205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453" y="3207862"/>
            <a:ext cx="1982017" cy="1690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8" name="קבוצה 8"/>
          <p:cNvGrpSpPr>
            <a:grpSpLocks/>
          </p:cNvGrpSpPr>
          <p:nvPr/>
        </p:nvGrpSpPr>
        <p:grpSpPr bwMode="auto">
          <a:xfrm>
            <a:off x="7582694" y="3585895"/>
            <a:ext cx="1419225" cy="1441450"/>
            <a:chOff x="4951496" y="3140968"/>
            <a:chExt cx="1419225" cy="1440160"/>
          </a:xfrm>
        </p:grpSpPr>
        <p:pic>
          <p:nvPicPr>
            <p:cNvPr id="2060" name="Picture 1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1496" y="3212976"/>
              <a:ext cx="1419225" cy="1209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" name="מחבר ישר 2"/>
            <p:cNvCxnSpPr/>
            <p:nvPr/>
          </p:nvCxnSpPr>
          <p:spPr>
            <a:xfrm>
              <a:off x="4951496" y="3140968"/>
              <a:ext cx="1419225" cy="1368787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מחבר ישר 17"/>
            <p:cNvCxnSpPr/>
            <p:nvPr/>
          </p:nvCxnSpPr>
          <p:spPr>
            <a:xfrm flipH="1">
              <a:off x="5059446" y="3140968"/>
              <a:ext cx="1311275" cy="144016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59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399" y="3585895"/>
            <a:ext cx="1502054" cy="1279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11D0267-A100-7A6D-A02E-AF58FBDAB9F3}"/>
              </a:ext>
            </a:extLst>
          </p:cNvPr>
          <p:cNvSpPr txBox="1"/>
          <p:nvPr/>
        </p:nvSpPr>
        <p:spPr>
          <a:xfrm>
            <a:off x="7718291" y="2329288"/>
            <a:ext cx="1099225" cy="8785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dirty="0"/>
              <a:t>תמונה </a:t>
            </a:r>
            <a:br>
              <a:rPr lang="en-US" dirty="0"/>
            </a:br>
            <a:r>
              <a:rPr lang="he-IL" dirty="0"/>
              <a:t>של הילד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4050385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מציין מיקום תוכן 10"/>
          <p:cNvSpPr txBox="1">
            <a:spLocks/>
          </p:cNvSpPr>
          <p:nvPr/>
        </p:nvSpPr>
        <p:spPr bwMode="auto">
          <a:xfrm>
            <a:off x="6122989" y="333376"/>
            <a:ext cx="4244975" cy="62642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he-IL"/>
          </a:p>
        </p:txBody>
      </p:sp>
      <p:sp>
        <p:nvSpPr>
          <p:cNvPr id="3075" name="מציין מיקום תוכן 10"/>
          <p:cNvSpPr txBox="1">
            <a:spLocks/>
          </p:cNvSpPr>
          <p:nvPr/>
        </p:nvSpPr>
        <p:spPr bwMode="auto">
          <a:xfrm>
            <a:off x="1774826" y="333376"/>
            <a:ext cx="4244975" cy="626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he-IL" sz="2800"/>
          </a:p>
        </p:txBody>
      </p:sp>
      <p:sp>
        <p:nvSpPr>
          <p:cNvPr id="3076" name="מציין מיקום תוכן 10"/>
          <p:cNvSpPr txBox="1">
            <a:spLocks/>
          </p:cNvSpPr>
          <p:nvPr/>
        </p:nvSpPr>
        <p:spPr bwMode="auto">
          <a:xfrm>
            <a:off x="1774826" y="333376"/>
            <a:ext cx="4244975" cy="626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he-IL" sz="2800"/>
          </a:p>
        </p:txBody>
      </p:sp>
      <p:sp>
        <p:nvSpPr>
          <p:cNvPr id="3077" name="מציין מיקום תוכן 10"/>
          <p:cNvSpPr txBox="1">
            <a:spLocks/>
          </p:cNvSpPr>
          <p:nvPr/>
        </p:nvSpPr>
        <p:spPr bwMode="auto">
          <a:xfrm>
            <a:off x="1774826" y="333376"/>
            <a:ext cx="4244975" cy="626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he-IL" sz="2800"/>
          </a:p>
        </p:txBody>
      </p:sp>
      <p:sp>
        <p:nvSpPr>
          <p:cNvPr id="3078" name="מציין מיקום תוכן 10"/>
          <p:cNvSpPr txBox="1">
            <a:spLocks/>
          </p:cNvSpPr>
          <p:nvPr/>
        </p:nvSpPr>
        <p:spPr bwMode="auto">
          <a:xfrm>
            <a:off x="1774826" y="333376"/>
            <a:ext cx="4244975" cy="62642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he-IL" sz="2800"/>
          </a:p>
        </p:txBody>
      </p:sp>
      <p:sp>
        <p:nvSpPr>
          <p:cNvPr id="3079" name="מלבן 7"/>
          <p:cNvSpPr>
            <a:spLocks noChangeArrowheads="1"/>
          </p:cNvSpPr>
          <p:nvPr/>
        </p:nvSpPr>
        <p:spPr bwMode="auto">
          <a:xfrm>
            <a:off x="6148389" y="485775"/>
            <a:ext cx="419417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e-IL" altLang="he-IL" sz="2800"/>
              <a:t>אני אלבש תחתונים</a:t>
            </a:r>
            <a:endParaRPr lang="he-IL" altLang="he-IL" sz="2400"/>
          </a:p>
        </p:txBody>
      </p:sp>
      <p:sp>
        <p:nvSpPr>
          <p:cNvPr id="3080" name="מלבן 7"/>
          <p:cNvSpPr>
            <a:spLocks noChangeArrowheads="1"/>
          </p:cNvSpPr>
          <p:nvPr/>
        </p:nvSpPr>
        <p:spPr bwMode="auto">
          <a:xfrm>
            <a:off x="1800226" y="485775"/>
            <a:ext cx="419417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e-IL" altLang="he-IL" sz="2800"/>
              <a:t>ואעשה פיפי וקקי בשירותים</a:t>
            </a:r>
            <a:endParaRPr lang="he-IL" altLang="he-IL" sz="2400"/>
          </a:p>
        </p:txBody>
      </p:sp>
      <p:pic>
        <p:nvPicPr>
          <p:cNvPr id="3081" name="Picture 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5923" y="3624349"/>
            <a:ext cx="2409806" cy="2053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514" y="2613026"/>
            <a:ext cx="2187575" cy="18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1834" y="1604356"/>
            <a:ext cx="1901784" cy="1863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9625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תוכן 10"/>
          <p:cNvSpPr txBox="1">
            <a:spLocks/>
          </p:cNvSpPr>
          <p:nvPr/>
        </p:nvSpPr>
        <p:spPr bwMode="auto">
          <a:xfrm>
            <a:off x="6122989" y="333376"/>
            <a:ext cx="4244975" cy="62642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he-IL" sz="2800"/>
          </a:p>
        </p:txBody>
      </p:sp>
      <p:sp>
        <p:nvSpPr>
          <p:cNvPr id="4099" name="מציין מיקום תוכן 10"/>
          <p:cNvSpPr txBox="1">
            <a:spLocks/>
          </p:cNvSpPr>
          <p:nvPr/>
        </p:nvSpPr>
        <p:spPr bwMode="auto">
          <a:xfrm>
            <a:off x="1774826" y="333376"/>
            <a:ext cx="4244975" cy="62642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he-IL" sz="2800"/>
          </a:p>
        </p:txBody>
      </p:sp>
      <p:sp>
        <p:nvSpPr>
          <p:cNvPr id="4100" name="TextBox 2"/>
          <p:cNvSpPr txBox="1">
            <a:spLocks noChangeArrowheads="1"/>
          </p:cNvSpPr>
          <p:nvPr/>
        </p:nvSpPr>
        <p:spPr bwMode="auto">
          <a:xfrm>
            <a:off x="2152651" y="458789"/>
            <a:ext cx="3529013" cy="1305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e-IL" altLang="he-IL" sz="2800" dirty="0"/>
              <a:t>כשאלך לישון, בלילה, אני אהיה עם החיתול</a:t>
            </a:r>
            <a:endParaRPr lang="he-IL" altLang="he-IL" sz="2400" dirty="0"/>
          </a:p>
        </p:txBody>
      </p:sp>
      <p:pic>
        <p:nvPicPr>
          <p:cNvPr id="4102" name="Picture 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938" y="1843784"/>
            <a:ext cx="2484437" cy="211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713" y="4226499"/>
            <a:ext cx="1727200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מלבן 5">
            <a:extLst>
              <a:ext uri="{FF2B5EF4-FFF2-40B4-BE49-F238E27FC236}">
                <a16:creationId xmlns:a16="http://schemas.microsoft.com/office/drawing/2014/main" id="{3E6C61E5-464F-5A71-6FBE-3FECAE092F29}"/>
              </a:ext>
            </a:extLst>
          </p:cNvPr>
          <p:cNvSpPr/>
          <p:nvPr/>
        </p:nvSpPr>
        <p:spPr>
          <a:xfrm>
            <a:off x="5970158" y="528949"/>
            <a:ext cx="4256115" cy="1305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he-IL" altLang="he-IL" sz="2800" dirty="0"/>
              <a:t>אחר כך יעזרו לי לנגב</a:t>
            </a:r>
            <a:br>
              <a:rPr lang="en-US" altLang="he-IL" sz="2800" dirty="0"/>
            </a:br>
            <a:r>
              <a:rPr lang="he-IL" altLang="he-IL" sz="2800" dirty="0"/>
              <a:t> את הטוסיק</a:t>
            </a:r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7B85C0FD-9D34-6117-2362-99B3E1FA1C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661" y="2016434"/>
            <a:ext cx="2020686" cy="19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מלבן 7">
            <a:extLst>
              <a:ext uri="{FF2B5EF4-FFF2-40B4-BE49-F238E27FC236}">
                <a16:creationId xmlns:a16="http://schemas.microsoft.com/office/drawing/2014/main" id="{05775510-3E55-C729-D000-3DB5FC65C029}"/>
              </a:ext>
            </a:extLst>
          </p:cNvPr>
          <p:cNvSpPr/>
          <p:nvPr/>
        </p:nvSpPr>
        <p:spPr>
          <a:xfrm>
            <a:off x="5970158" y="3993156"/>
            <a:ext cx="4256115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he-IL" altLang="he-IL" sz="2800" dirty="0"/>
              <a:t>ואני אשטוף ידיים</a:t>
            </a:r>
          </a:p>
        </p:txBody>
      </p:sp>
      <p:pic>
        <p:nvPicPr>
          <p:cNvPr id="11" name="Picture 19">
            <a:extLst>
              <a:ext uri="{FF2B5EF4-FFF2-40B4-BE49-F238E27FC236}">
                <a16:creationId xmlns:a16="http://schemas.microsoft.com/office/drawing/2014/main" id="{5C9B96F9-C19C-571F-158C-1E1F84A9A8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7657" y="4929496"/>
            <a:ext cx="1419225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7609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תוכן 10"/>
          <p:cNvSpPr txBox="1">
            <a:spLocks/>
          </p:cNvSpPr>
          <p:nvPr/>
        </p:nvSpPr>
        <p:spPr bwMode="auto">
          <a:xfrm>
            <a:off x="6122989" y="333376"/>
            <a:ext cx="4244975" cy="62642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he-IL" sz="2800"/>
          </a:p>
        </p:txBody>
      </p:sp>
      <p:sp>
        <p:nvSpPr>
          <p:cNvPr id="4100" name="TextBox 2"/>
          <p:cNvSpPr txBox="1">
            <a:spLocks noChangeArrowheads="1"/>
          </p:cNvSpPr>
          <p:nvPr/>
        </p:nvSpPr>
        <p:spPr bwMode="auto">
          <a:xfrm>
            <a:off x="6403638" y="546338"/>
            <a:ext cx="352901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e-IL" altLang="he-IL" sz="2800" dirty="0">
                <a:latin typeface="Arial" panose="020B0604020202020204" pitchFamily="34" charset="0"/>
              </a:rPr>
              <a:t>אני ילד גדול,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e-IL" altLang="he-IL" sz="2800" dirty="0">
                <a:latin typeface="Arial" panose="020B0604020202020204" pitchFamily="34" charset="0"/>
              </a:rPr>
              <a:t>נעים לי עם תחתונים!</a:t>
            </a:r>
          </a:p>
        </p:txBody>
      </p:sp>
      <p:pic>
        <p:nvPicPr>
          <p:cNvPr id="4105" name="Picture 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781" y="4679545"/>
            <a:ext cx="1884363" cy="160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1CCA266-BFE6-52D8-E631-0AA5206BF0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2695" y="1931333"/>
            <a:ext cx="1884363" cy="296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3761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59</Words>
  <Application>Microsoft Office PowerPoint</Application>
  <PresentationFormat>Widescreen</PresentationFormat>
  <Paragraphs>12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ערכת נושא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User</dc:creator>
  <cp:lastModifiedBy>Nataly Yochpaz</cp:lastModifiedBy>
  <cp:revision>6</cp:revision>
  <dcterms:created xsi:type="dcterms:W3CDTF">2019-04-03T14:03:13Z</dcterms:created>
  <dcterms:modified xsi:type="dcterms:W3CDTF">2023-11-01T12:59:42Z</dcterms:modified>
</cp:coreProperties>
</file>