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7" r:id="rId2"/>
    <p:sldId id="259" r:id="rId3"/>
    <p:sldId id="265" r:id="rId4"/>
    <p:sldId id="264" r:id="rId5"/>
    <p:sldId id="266" r:id="rId6"/>
    <p:sldId id="262" r:id="rId7"/>
    <p:sldId id="261" r:id="rId8"/>
  </p:sldIdLst>
  <p:sldSz cx="12192000" cy="6858000"/>
  <p:notesSz cx="7102475" cy="9037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>
        <p:scale>
          <a:sx n="100" d="100"/>
          <a:sy n="100" d="100"/>
        </p:scale>
        <p:origin x="-25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5331-880D-4BDB-BC7F-B2BEF1F61FAA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117-0E98-4DD1-90BE-3B7ECACC7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677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5331-880D-4BDB-BC7F-B2BEF1F61FAA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117-0E98-4DD1-90BE-3B7ECACC7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680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5331-880D-4BDB-BC7F-B2BEF1F61FAA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117-0E98-4DD1-90BE-3B7ECACC7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4997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5331-880D-4BDB-BC7F-B2BEF1F61FAA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117-0E98-4DD1-90BE-3B7ECACC7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548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5331-880D-4BDB-BC7F-B2BEF1F61FAA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117-0E98-4DD1-90BE-3B7ECACC7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550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5331-880D-4BDB-BC7F-B2BEF1F61FAA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117-0E98-4DD1-90BE-3B7ECACC7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788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5331-880D-4BDB-BC7F-B2BEF1F61FAA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117-0E98-4DD1-90BE-3B7ECACC7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50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5331-880D-4BDB-BC7F-B2BEF1F61FAA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117-0E98-4DD1-90BE-3B7ECACC7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786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5331-880D-4BDB-BC7F-B2BEF1F61FAA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117-0E98-4DD1-90BE-3B7ECACC7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382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5331-880D-4BDB-BC7F-B2BEF1F61FAA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117-0E98-4DD1-90BE-3B7ECACC7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130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5331-880D-4BDB-BC7F-B2BEF1F61FAA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8117-0E98-4DD1-90BE-3B7ECACC7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639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B5331-880D-4BDB-BC7F-B2BEF1F61FAA}" type="datetimeFigureOut">
              <a:rPr lang="he-IL" smtClean="0"/>
              <a:t>י'/חשון/תשפ"ד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08117-0E98-4DD1-90BE-3B7ECACC7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355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6550429" y="133003"/>
            <a:ext cx="5112327" cy="6492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108364" y="133003"/>
            <a:ext cx="5112327" cy="6492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7872184" y="549201"/>
            <a:ext cx="2953787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/>
              <a:t>אני </a:t>
            </a:r>
            <a:r>
              <a:rPr lang="he-IL" sz="2800" b="1" dirty="0">
                <a:highlight>
                  <a:srgbClr val="FFFF00"/>
                </a:highlight>
              </a:rPr>
              <a:t>(שם הילד.ה) </a:t>
            </a:r>
            <a:r>
              <a:rPr lang="he-IL" sz="2800" b="1" dirty="0"/>
              <a:t>הולך לגן חדש!</a:t>
            </a:r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endParaRPr lang="he-IL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8CEC02-2FD4-EA4E-7B50-4C28FCB0BB2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79753" y="1246104"/>
            <a:ext cx="2514600" cy="253365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25C4397-BC73-E640-9C4B-6C0F2F3851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6949" y="2426802"/>
            <a:ext cx="1316618" cy="13166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F3B12CC-E420-0CFB-DF07-B233D25DDEE4}"/>
              </a:ext>
            </a:extLst>
          </p:cNvPr>
          <p:cNvSpPr txBox="1"/>
          <p:nvPr/>
        </p:nvSpPr>
        <p:spPr>
          <a:xfrm>
            <a:off x="9649838" y="4416357"/>
            <a:ext cx="117613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e-IL" dirty="0">
                <a:highlight>
                  <a:srgbClr val="FFFF00"/>
                </a:highlight>
              </a:rPr>
              <a:t>תמונת הילד.ה</a:t>
            </a:r>
            <a:endParaRPr lang="en-IL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5193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6550429" y="133003"/>
            <a:ext cx="5112327" cy="6492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108364" y="133003"/>
            <a:ext cx="5112327" cy="6492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7629698" y="510136"/>
            <a:ext cx="2953787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קוראים לי </a:t>
            </a:r>
            <a:r>
              <a:rPr lang="he-IL" dirty="0">
                <a:highlight>
                  <a:srgbClr val="FFFF00"/>
                </a:highlight>
              </a:rPr>
              <a:t>(שם הילד.ה)</a:t>
            </a:r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2668244" y="429368"/>
            <a:ext cx="2172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/>
              <a:t>בכל יום הייתי הולך לגן</a:t>
            </a:r>
          </a:p>
        </p:txBody>
      </p:sp>
      <p:pic>
        <p:nvPicPr>
          <p:cNvPr id="25" name="Picture 24" descr="A person sitting on the floor with a baby&#10;&#10;Description automatically generated">
            <a:extLst>
              <a:ext uri="{FF2B5EF4-FFF2-40B4-BE49-F238E27FC236}">
                <a16:creationId xmlns:a16="http://schemas.microsoft.com/office/drawing/2014/main" id="{EF9E78FB-3521-9CB4-D139-B7A508E760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067" y="915186"/>
            <a:ext cx="1312868" cy="131286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74FE529-BC87-3C72-9EC3-038194320A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015510" y="1314883"/>
            <a:ext cx="935502" cy="935502"/>
          </a:xfrm>
          <a:prstGeom prst="rect">
            <a:avLst/>
          </a:prstGeom>
        </p:spPr>
      </p:pic>
      <p:sp>
        <p:nvSpPr>
          <p:cNvPr id="28" name="מלבן 7">
            <a:extLst>
              <a:ext uri="{FF2B5EF4-FFF2-40B4-BE49-F238E27FC236}">
                <a16:creationId xmlns:a16="http://schemas.microsoft.com/office/drawing/2014/main" id="{0ED03584-DA16-EF54-B533-1F57A8A76AD2}"/>
              </a:ext>
            </a:extLst>
          </p:cNvPr>
          <p:cNvSpPr/>
          <p:nvPr/>
        </p:nvSpPr>
        <p:spPr>
          <a:xfrm>
            <a:off x="3962538" y="4270690"/>
            <a:ext cx="109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>
                <a:highlight>
                  <a:srgbClr val="FFFF00"/>
                </a:highlight>
              </a:rPr>
              <a:t>שם הגננת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AEE4D61-17AB-F9C5-916F-86A13ADA5105}"/>
              </a:ext>
            </a:extLst>
          </p:cNvPr>
          <p:cNvSpPr txBox="1"/>
          <p:nvPr/>
        </p:nvSpPr>
        <p:spPr>
          <a:xfrm>
            <a:off x="-668665" y="2446996"/>
            <a:ext cx="60943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dirty="0"/>
              <a:t>ופוגש את כל הגננות והמטפלות שלי</a:t>
            </a:r>
            <a:endParaRPr lang="en-IL" dirty="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25C4397-BC73-E640-9C4B-6C0F2F3851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0556" y="4053511"/>
            <a:ext cx="2104012" cy="210401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532E2D1-F17C-69A9-36F3-1B6B6CC2EF5D}"/>
              </a:ext>
            </a:extLst>
          </p:cNvPr>
          <p:cNvSpPr txBox="1"/>
          <p:nvPr/>
        </p:nvSpPr>
        <p:spPr>
          <a:xfrm>
            <a:off x="8715983" y="2977225"/>
            <a:ext cx="117613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e-IL" dirty="0">
                <a:highlight>
                  <a:srgbClr val="FFFF00"/>
                </a:highlight>
              </a:rPr>
              <a:t>תמונת הילד.ה</a:t>
            </a:r>
            <a:endParaRPr lang="en-IL" dirty="0">
              <a:highlight>
                <a:srgbClr val="FFFF00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E203F9-6388-8FA4-AC17-670839B9069D}"/>
              </a:ext>
            </a:extLst>
          </p:cNvPr>
          <p:cNvSpPr txBox="1"/>
          <p:nvPr/>
        </p:nvSpPr>
        <p:spPr>
          <a:xfrm>
            <a:off x="3949551" y="3429000"/>
            <a:ext cx="147616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e-IL" dirty="0">
                <a:highlight>
                  <a:srgbClr val="FFFF00"/>
                </a:highlight>
              </a:rPr>
              <a:t>תמונת גננת/מטפלת</a:t>
            </a:r>
            <a:endParaRPr lang="en-IL" dirty="0">
              <a:highlight>
                <a:srgbClr val="FFFF00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77C42E-F7DF-66EE-3925-3630ABD7DBAE}"/>
              </a:ext>
            </a:extLst>
          </p:cNvPr>
          <p:cNvSpPr txBox="1"/>
          <p:nvPr/>
        </p:nvSpPr>
        <p:spPr>
          <a:xfrm>
            <a:off x="2062739" y="3429000"/>
            <a:ext cx="147616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e-IL" dirty="0">
                <a:highlight>
                  <a:srgbClr val="FFFF00"/>
                </a:highlight>
              </a:rPr>
              <a:t>תמונת גננת/מטפלת</a:t>
            </a:r>
            <a:endParaRPr lang="en-IL" dirty="0"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E03091-CE80-14A2-5FA0-36667DFA91D7}"/>
              </a:ext>
            </a:extLst>
          </p:cNvPr>
          <p:cNvSpPr txBox="1"/>
          <p:nvPr/>
        </p:nvSpPr>
        <p:spPr>
          <a:xfrm>
            <a:off x="1367083" y="5000894"/>
            <a:ext cx="147616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e-IL" dirty="0">
                <a:highlight>
                  <a:srgbClr val="FFFF00"/>
                </a:highlight>
              </a:rPr>
              <a:t>תמונת גננת/מטפלת</a:t>
            </a:r>
            <a:endParaRPr lang="en-IL" dirty="0">
              <a:highlight>
                <a:srgbClr val="FFFF00"/>
              </a:highligh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552A0B-C827-A73B-C722-D80C70FC15FA}"/>
              </a:ext>
            </a:extLst>
          </p:cNvPr>
          <p:cNvSpPr txBox="1"/>
          <p:nvPr/>
        </p:nvSpPr>
        <p:spPr>
          <a:xfrm>
            <a:off x="2966175" y="5009117"/>
            <a:ext cx="147616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e-IL" dirty="0">
                <a:highlight>
                  <a:srgbClr val="FFFF00"/>
                </a:highlight>
              </a:rPr>
              <a:t>תמונת גננת/מטפלת</a:t>
            </a:r>
            <a:endParaRPr lang="en-IL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A56619-0C4A-0846-A275-7676F269336E}"/>
              </a:ext>
            </a:extLst>
          </p:cNvPr>
          <p:cNvSpPr txBox="1"/>
          <p:nvPr/>
        </p:nvSpPr>
        <p:spPr>
          <a:xfrm>
            <a:off x="4547285" y="5012143"/>
            <a:ext cx="147616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e-IL" dirty="0">
                <a:highlight>
                  <a:srgbClr val="FFFF00"/>
                </a:highlight>
              </a:rPr>
              <a:t>תמונת גננת/מטפלת</a:t>
            </a:r>
            <a:endParaRPr lang="en-IL" dirty="0">
              <a:highlight>
                <a:srgbClr val="FFFF00"/>
              </a:highlight>
            </a:endParaRPr>
          </a:p>
        </p:txBody>
      </p:sp>
      <p:sp>
        <p:nvSpPr>
          <p:cNvPr id="14" name="מלבן 7">
            <a:extLst>
              <a:ext uri="{FF2B5EF4-FFF2-40B4-BE49-F238E27FC236}">
                <a16:creationId xmlns:a16="http://schemas.microsoft.com/office/drawing/2014/main" id="{16DEC34E-A7B1-FF85-9427-330DC93D2F0B}"/>
              </a:ext>
            </a:extLst>
          </p:cNvPr>
          <p:cNvSpPr/>
          <p:nvPr/>
        </p:nvSpPr>
        <p:spPr>
          <a:xfrm>
            <a:off x="2220572" y="4270572"/>
            <a:ext cx="109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>
                <a:highlight>
                  <a:srgbClr val="FFFF00"/>
                </a:highlight>
              </a:rPr>
              <a:t>שם הגננת</a:t>
            </a:r>
          </a:p>
        </p:txBody>
      </p:sp>
      <p:sp>
        <p:nvSpPr>
          <p:cNvPr id="15" name="מלבן 7">
            <a:extLst>
              <a:ext uri="{FF2B5EF4-FFF2-40B4-BE49-F238E27FC236}">
                <a16:creationId xmlns:a16="http://schemas.microsoft.com/office/drawing/2014/main" id="{ABA8A3A6-E929-EF51-3D92-757DC94D554A}"/>
              </a:ext>
            </a:extLst>
          </p:cNvPr>
          <p:cNvSpPr/>
          <p:nvPr/>
        </p:nvSpPr>
        <p:spPr>
          <a:xfrm>
            <a:off x="4687632" y="5815008"/>
            <a:ext cx="109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>
                <a:highlight>
                  <a:srgbClr val="FFFF00"/>
                </a:highlight>
              </a:rPr>
              <a:t>שם הגננת</a:t>
            </a:r>
          </a:p>
        </p:txBody>
      </p:sp>
      <p:sp>
        <p:nvSpPr>
          <p:cNvPr id="17" name="מלבן 7">
            <a:extLst>
              <a:ext uri="{FF2B5EF4-FFF2-40B4-BE49-F238E27FC236}">
                <a16:creationId xmlns:a16="http://schemas.microsoft.com/office/drawing/2014/main" id="{D52B13C9-0534-7409-D545-A2D71A46EF5C}"/>
              </a:ext>
            </a:extLst>
          </p:cNvPr>
          <p:cNvSpPr/>
          <p:nvPr/>
        </p:nvSpPr>
        <p:spPr>
          <a:xfrm>
            <a:off x="3119345" y="5815008"/>
            <a:ext cx="109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>
                <a:highlight>
                  <a:srgbClr val="FFFF00"/>
                </a:highlight>
              </a:rPr>
              <a:t>שם הגננת</a:t>
            </a:r>
          </a:p>
        </p:txBody>
      </p:sp>
      <p:sp>
        <p:nvSpPr>
          <p:cNvPr id="19" name="מלבן 7">
            <a:extLst>
              <a:ext uri="{FF2B5EF4-FFF2-40B4-BE49-F238E27FC236}">
                <a16:creationId xmlns:a16="http://schemas.microsoft.com/office/drawing/2014/main" id="{F47E805C-FA1D-36DB-63A3-11C75290887C}"/>
              </a:ext>
            </a:extLst>
          </p:cNvPr>
          <p:cNvSpPr/>
          <p:nvPr/>
        </p:nvSpPr>
        <p:spPr>
          <a:xfrm>
            <a:off x="1452885" y="5823549"/>
            <a:ext cx="109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>
                <a:highlight>
                  <a:srgbClr val="FFFF00"/>
                </a:highlight>
              </a:rPr>
              <a:t>שם הגננת</a:t>
            </a:r>
          </a:p>
        </p:txBody>
      </p:sp>
    </p:spTree>
    <p:extLst>
      <p:ext uri="{BB962C8B-B14F-4D97-AF65-F5344CB8AC3E}">
        <p14:creationId xmlns:p14="http://schemas.microsoft.com/office/powerpoint/2010/main" val="2142363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6550429" y="133003"/>
            <a:ext cx="5112327" cy="6492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108364" y="133003"/>
            <a:ext cx="5112327" cy="6492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6867728" y="510136"/>
            <a:ext cx="439690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הייתי פוגש גם את כל החברים שלי</a:t>
            </a:r>
          </a:p>
          <a:p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2285140" y="429368"/>
            <a:ext cx="293862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/>
              <a:t>ביום האחרון בגן </a:t>
            </a:r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r>
              <a:rPr lang="he-IL" dirty="0"/>
              <a:t>אמרתי לכולם ביי ביי ולהתראות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1C28F1-BF45-DEE8-081C-A6F2A1B30F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9697" y="1044397"/>
            <a:ext cx="2953787" cy="29537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441EA54-A63A-10DA-6910-D67E0B2DA7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7882" y="2889165"/>
            <a:ext cx="3233289" cy="3233289"/>
          </a:xfrm>
          <a:prstGeom prst="rect">
            <a:avLst/>
          </a:prstGeom>
        </p:spPr>
      </p:pic>
      <p:pic>
        <p:nvPicPr>
          <p:cNvPr id="13" name="Picture 12" descr="A person sitting on the floor with a baby&#10;&#10;Description automatically generated">
            <a:extLst>
              <a:ext uri="{FF2B5EF4-FFF2-40B4-BE49-F238E27FC236}">
                <a16:creationId xmlns:a16="http://schemas.microsoft.com/office/drawing/2014/main" id="{0C4D04EE-9875-C824-0A8F-302C41B5C97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093" y="890193"/>
            <a:ext cx="1312868" cy="1312868"/>
          </a:xfrm>
          <a:prstGeom prst="rect">
            <a:avLst/>
          </a:prstGeom>
        </p:spPr>
      </p:pic>
      <p:pic>
        <p:nvPicPr>
          <p:cNvPr id="15" name="Picture 14" descr="A toy truck and a ball&#10;&#10;Description automatically generated">
            <a:extLst>
              <a:ext uri="{FF2B5EF4-FFF2-40B4-BE49-F238E27FC236}">
                <a16:creationId xmlns:a16="http://schemas.microsoft.com/office/drawing/2014/main" id="{7D5141E5-4101-6F20-F1EA-D8279C145E4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209" y="4532445"/>
            <a:ext cx="1826566" cy="18265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730CA36-8445-1742-BBC9-2F35D7402DC7}"/>
              </a:ext>
            </a:extLst>
          </p:cNvPr>
          <p:cNvSpPr txBox="1"/>
          <p:nvPr/>
        </p:nvSpPr>
        <p:spPr>
          <a:xfrm>
            <a:off x="6842648" y="4665382"/>
            <a:ext cx="439690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ומשחק איתם</a:t>
            </a:r>
          </a:p>
          <a:p>
            <a:r>
              <a:rPr lang="he-IL" dirty="0"/>
              <a:t>בכל מיני משחקים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00676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6550429" y="133003"/>
            <a:ext cx="5112327" cy="6492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108364" y="133003"/>
            <a:ext cx="5112327" cy="6492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מלבן 7">
            <a:extLst>
              <a:ext uri="{FF2B5EF4-FFF2-40B4-BE49-F238E27FC236}">
                <a16:creationId xmlns:a16="http://schemas.microsoft.com/office/drawing/2014/main" id="{BEE88384-8283-2B60-F9D2-4E5DE85A6084}"/>
              </a:ext>
            </a:extLst>
          </p:cNvPr>
          <p:cNvSpPr/>
          <p:nvPr/>
        </p:nvSpPr>
        <p:spPr>
          <a:xfrm>
            <a:off x="7516184" y="312636"/>
            <a:ext cx="3507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/>
              <a:t>עכשיו אני בחופש בבית עם אמא ואבא</a:t>
            </a:r>
          </a:p>
        </p:txBody>
      </p:sp>
      <p:grpSp>
        <p:nvGrpSpPr>
          <p:cNvPr id="33" name="קבוצה 18">
            <a:extLst>
              <a:ext uri="{FF2B5EF4-FFF2-40B4-BE49-F238E27FC236}">
                <a16:creationId xmlns:a16="http://schemas.microsoft.com/office/drawing/2014/main" id="{5D6EB972-A0BB-2835-709B-F3801977E098}"/>
              </a:ext>
            </a:extLst>
          </p:cNvPr>
          <p:cNvGrpSpPr/>
          <p:nvPr/>
        </p:nvGrpSpPr>
        <p:grpSpPr>
          <a:xfrm>
            <a:off x="7153190" y="2942353"/>
            <a:ext cx="4239491" cy="3250276"/>
            <a:chOff x="1637607" y="3059085"/>
            <a:chExt cx="4239491" cy="3250276"/>
          </a:xfrm>
          <a:solidFill>
            <a:schemeClr val="bg1">
              <a:lumMod val="95000"/>
            </a:schemeClr>
          </a:solidFill>
        </p:grpSpPr>
        <p:sp>
          <p:nvSpPr>
            <p:cNvPr id="34" name="מלבן 9">
              <a:extLst>
                <a:ext uri="{FF2B5EF4-FFF2-40B4-BE49-F238E27FC236}">
                  <a16:creationId xmlns:a16="http://schemas.microsoft.com/office/drawing/2014/main" id="{388E9403-6FFA-9F89-D220-274BBCAC280B}"/>
                </a:ext>
              </a:extLst>
            </p:cNvPr>
            <p:cNvSpPr/>
            <p:nvPr/>
          </p:nvSpPr>
          <p:spPr>
            <a:xfrm>
              <a:off x="1637607" y="3059085"/>
              <a:ext cx="4239491" cy="3250276"/>
            </a:xfrm>
            <a:prstGeom prst="rect">
              <a:avLst/>
            </a:prstGeom>
            <a:grpFill/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5" name="מלבן 11">
              <a:extLst>
                <a:ext uri="{FF2B5EF4-FFF2-40B4-BE49-F238E27FC236}">
                  <a16:creationId xmlns:a16="http://schemas.microsoft.com/office/drawing/2014/main" id="{0714CC52-83F4-2377-9611-1167674E0E36}"/>
                </a:ext>
              </a:extLst>
            </p:cNvPr>
            <p:cNvSpPr/>
            <p:nvPr/>
          </p:nvSpPr>
          <p:spPr>
            <a:xfrm>
              <a:off x="3292533" y="4572000"/>
              <a:ext cx="881149" cy="1737361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36" name="משולש שווה-שוקיים 10">
            <a:extLst>
              <a:ext uri="{FF2B5EF4-FFF2-40B4-BE49-F238E27FC236}">
                <a16:creationId xmlns:a16="http://schemas.microsoft.com/office/drawing/2014/main" id="{B9308092-46BF-E28E-4858-8805B512C6B6}"/>
              </a:ext>
            </a:extLst>
          </p:cNvPr>
          <p:cNvSpPr/>
          <p:nvPr/>
        </p:nvSpPr>
        <p:spPr>
          <a:xfrm>
            <a:off x="7085303" y="868419"/>
            <a:ext cx="4364182" cy="2120587"/>
          </a:xfrm>
          <a:prstGeom prst="triangle">
            <a:avLst/>
          </a:prstGeom>
          <a:solidFill>
            <a:srgbClr val="C00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מלבן 7">
            <a:extLst>
              <a:ext uri="{FF2B5EF4-FFF2-40B4-BE49-F238E27FC236}">
                <a16:creationId xmlns:a16="http://schemas.microsoft.com/office/drawing/2014/main" id="{5076D434-6CDA-DE26-575A-E4E8E987018B}"/>
              </a:ext>
            </a:extLst>
          </p:cNvPr>
          <p:cNvSpPr/>
          <p:nvPr/>
        </p:nvSpPr>
        <p:spPr>
          <a:xfrm>
            <a:off x="3044960" y="416397"/>
            <a:ext cx="2640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/>
              <a:t>לפעמים אנחנו הולכים לגינה</a:t>
            </a:r>
          </a:p>
        </p:txBody>
      </p:sp>
      <p:sp>
        <p:nvSpPr>
          <p:cNvPr id="41" name="מלבן 7">
            <a:extLst>
              <a:ext uri="{FF2B5EF4-FFF2-40B4-BE49-F238E27FC236}">
                <a16:creationId xmlns:a16="http://schemas.microsoft.com/office/drawing/2014/main" id="{E8999320-02B9-DFF4-A82F-C6DA68A74FF3}"/>
              </a:ext>
            </a:extLst>
          </p:cNvPr>
          <p:cNvSpPr/>
          <p:nvPr/>
        </p:nvSpPr>
        <p:spPr>
          <a:xfrm>
            <a:off x="3936207" y="3868280"/>
            <a:ext cx="1649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/>
              <a:t>ולפעמים לבריכה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E4500BAD-02AE-9E17-368F-7C6555798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0156" y="907794"/>
            <a:ext cx="2521206" cy="2521206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9B4B4C3-FA0B-F0AD-5345-C01319815F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3131" y="3633428"/>
            <a:ext cx="3022060" cy="30220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41AB586-092F-FA67-C6CB-B75E4D9B55A0}"/>
              </a:ext>
            </a:extLst>
          </p:cNvPr>
          <p:cNvSpPr txBox="1"/>
          <p:nvPr/>
        </p:nvSpPr>
        <p:spPr>
          <a:xfrm>
            <a:off x="8660623" y="3545114"/>
            <a:ext cx="117613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e-IL" dirty="0">
                <a:highlight>
                  <a:srgbClr val="FFFF00"/>
                </a:highlight>
              </a:rPr>
              <a:t>תמונת המשפחה</a:t>
            </a:r>
            <a:endParaRPr lang="en-IL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77843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6550429" y="133003"/>
            <a:ext cx="5112327" cy="6492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108364" y="133003"/>
            <a:ext cx="5112327" cy="6492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מלבן 7">
            <a:extLst>
              <a:ext uri="{FF2B5EF4-FFF2-40B4-BE49-F238E27FC236}">
                <a16:creationId xmlns:a16="http://schemas.microsoft.com/office/drawing/2014/main" id="{BEE88384-8283-2B60-F9D2-4E5DE85A6084}"/>
              </a:ext>
            </a:extLst>
          </p:cNvPr>
          <p:cNvSpPr/>
          <p:nvPr/>
        </p:nvSpPr>
        <p:spPr>
          <a:xfrm>
            <a:off x="6915063" y="312636"/>
            <a:ext cx="4709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/>
              <a:t>ולפעמים אני נשאר בבית ומשחק עם אמא ואבא שלי</a:t>
            </a:r>
          </a:p>
        </p:txBody>
      </p:sp>
      <p:grpSp>
        <p:nvGrpSpPr>
          <p:cNvPr id="33" name="קבוצה 18">
            <a:extLst>
              <a:ext uri="{FF2B5EF4-FFF2-40B4-BE49-F238E27FC236}">
                <a16:creationId xmlns:a16="http://schemas.microsoft.com/office/drawing/2014/main" id="{5D6EB972-A0BB-2835-709B-F3801977E098}"/>
              </a:ext>
            </a:extLst>
          </p:cNvPr>
          <p:cNvGrpSpPr/>
          <p:nvPr/>
        </p:nvGrpSpPr>
        <p:grpSpPr>
          <a:xfrm>
            <a:off x="7153190" y="2942353"/>
            <a:ext cx="4239491" cy="3250276"/>
            <a:chOff x="1637607" y="3059085"/>
            <a:chExt cx="4239491" cy="3250276"/>
          </a:xfrm>
          <a:solidFill>
            <a:schemeClr val="bg1">
              <a:lumMod val="95000"/>
            </a:schemeClr>
          </a:solidFill>
        </p:grpSpPr>
        <p:sp>
          <p:nvSpPr>
            <p:cNvPr id="34" name="מלבן 9">
              <a:extLst>
                <a:ext uri="{FF2B5EF4-FFF2-40B4-BE49-F238E27FC236}">
                  <a16:creationId xmlns:a16="http://schemas.microsoft.com/office/drawing/2014/main" id="{388E9403-6FFA-9F89-D220-274BBCAC280B}"/>
                </a:ext>
              </a:extLst>
            </p:cNvPr>
            <p:cNvSpPr/>
            <p:nvPr/>
          </p:nvSpPr>
          <p:spPr>
            <a:xfrm>
              <a:off x="1637607" y="3059085"/>
              <a:ext cx="4239491" cy="3250276"/>
            </a:xfrm>
            <a:prstGeom prst="rect">
              <a:avLst/>
            </a:prstGeom>
            <a:grpFill/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5" name="מלבן 11">
              <a:extLst>
                <a:ext uri="{FF2B5EF4-FFF2-40B4-BE49-F238E27FC236}">
                  <a16:creationId xmlns:a16="http://schemas.microsoft.com/office/drawing/2014/main" id="{0714CC52-83F4-2377-9611-1167674E0E36}"/>
                </a:ext>
              </a:extLst>
            </p:cNvPr>
            <p:cNvSpPr/>
            <p:nvPr/>
          </p:nvSpPr>
          <p:spPr>
            <a:xfrm>
              <a:off x="3292533" y="4572000"/>
              <a:ext cx="881149" cy="1737361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36" name="משולש שווה-שוקיים 10">
            <a:extLst>
              <a:ext uri="{FF2B5EF4-FFF2-40B4-BE49-F238E27FC236}">
                <a16:creationId xmlns:a16="http://schemas.microsoft.com/office/drawing/2014/main" id="{B9308092-46BF-E28E-4858-8805B512C6B6}"/>
              </a:ext>
            </a:extLst>
          </p:cNvPr>
          <p:cNvSpPr/>
          <p:nvPr/>
        </p:nvSpPr>
        <p:spPr>
          <a:xfrm>
            <a:off x="7085303" y="868419"/>
            <a:ext cx="4364182" cy="2120587"/>
          </a:xfrm>
          <a:prstGeom prst="triangle">
            <a:avLst/>
          </a:prstGeom>
          <a:solidFill>
            <a:srgbClr val="C00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מלבן 7">
            <a:extLst>
              <a:ext uri="{FF2B5EF4-FFF2-40B4-BE49-F238E27FC236}">
                <a16:creationId xmlns:a16="http://schemas.microsoft.com/office/drawing/2014/main" id="{5076D434-6CDA-DE26-575A-E4E8E987018B}"/>
              </a:ext>
            </a:extLst>
          </p:cNvPr>
          <p:cNvSpPr/>
          <p:nvPr/>
        </p:nvSpPr>
        <p:spPr>
          <a:xfrm>
            <a:off x="2425810" y="497302"/>
            <a:ext cx="2244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/>
              <a:t>כיף לי מאד ואני שמח!!!</a:t>
            </a:r>
          </a:p>
        </p:txBody>
      </p:sp>
      <p:pic>
        <p:nvPicPr>
          <p:cNvPr id="7" name="Picture 6" descr="A toy truck and a ball&#10;&#10;Description automatically generated">
            <a:extLst>
              <a:ext uri="{FF2B5EF4-FFF2-40B4-BE49-F238E27FC236}">
                <a16:creationId xmlns:a16="http://schemas.microsoft.com/office/drawing/2014/main" id="{343FE3D8-68D1-C35C-3588-778617994F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620" y="2536701"/>
            <a:ext cx="1826566" cy="18265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C7D854B-884D-315C-2495-B32666F7E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9355" y="857013"/>
            <a:ext cx="3654579" cy="365457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CD9B9C7-56D0-46DD-358D-9D9843FEC0FD}"/>
              </a:ext>
            </a:extLst>
          </p:cNvPr>
          <p:cNvSpPr txBox="1"/>
          <p:nvPr/>
        </p:nvSpPr>
        <p:spPr>
          <a:xfrm>
            <a:off x="8679327" y="4677617"/>
            <a:ext cx="117613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e-IL" dirty="0">
                <a:highlight>
                  <a:srgbClr val="FFFF00"/>
                </a:highlight>
              </a:rPr>
              <a:t>תמונת המשפחה</a:t>
            </a:r>
            <a:endParaRPr lang="en-IL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25773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extLst>
              <a:ext uri="{FF2B5EF4-FFF2-40B4-BE49-F238E27FC236}">
                <a16:creationId xmlns:a16="http://schemas.microsoft.com/office/drawing/2014/main" id="{3AA4B000-E166-681D-2326-187DF0767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232" y="2077706"/>
            <a:ext cx="2724121" cy="2804242"/>
          </a:xfrm>
          <a:prstGeom prst="rect">
            <a:avLst/>
          </a:prstGeom>
        </p:spPr>
      </p:pic>
      <p:sp>
        <p:nvSpPr>
          <p:cNvPr id="4" name="מלבן 3"/>
          <p:cNvSpPr/>
          <p:nvPr/>
        </p:nvSpPr>
        <p:spPr>
          <a:xfrm>
            <a:off x="6550429" y="133003"/>
            <a:ext cx="5112327" cy="6492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108364" y="133003"/>
            <a:ext cx="5112327" cy="6492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7120594" y="462234"/>
            <a:ext cx="390042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/>
              <a:t>ביום ראשון אני אלך עם אמא</a:t>
            </a:r>
          </a:p>
          <a:p>
            <a:pPr algn="ctr"/>
            <a:r>
              <a:rPr lang="he-IL" dirty="0"/>
              <a:t> לגן חדש</a:t>
            </a:r>
          </a:p>
          <a:p>
            <a:pPr algn="ctr"/>
            <a:r>
              <a:rPr lang="he-IL" dirty="0"/>
              <a:t>ואפגוש ת הגננת החדשה שלי </a:t>
            </a:r>
            <a:r>
              <a:rPr lang="he-IL" dirty="0">
                <a:highlight>
                  <a:srgbClr val="FFFF00"/>
                </a:highlight>
              </a:rPr>
              <a:t>(שם הגננת)</a:t>
            </a:r>
          </a:p>
        </p:txBody>
      </p:sp>
      <p:sp>
        <p:nvSpPr>
          <p:cNvPr id="15" name="מלבן 3">
            <a:extLst>
              <a:ext uri="{FF2B5EF4-FFF2-40B4-BE49-F238E27FC236}">
                <a16:creationId xmlns:a16="http://schemas.microsoft.com/office/drawing/2014/main" id="{199DB9CB-545D-0B33-A8A2-BDFE04F940FC}"/>
              </a:ext>
            </a:extLst>
          </p:cNvPr>
          <p:cNvSpPr/>
          <p:nvPr/>
        </p:nvSpPr>
        <p:spPr>
          <a:xfrm>
            <a:off x="1108872" y="133003"/>
            <a:ext cx="5112327" cy="6492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">
            <a:extLst>
              <a:ext uri="{FF2B5EF4-FFF2-40B4-BE49-F238E27FC236}">
                <a16:creationId xmlns:a16="http://schemas.microsoft.com/office/drawing/2014/main" id="{60297D5F-692D-192F-0A10-6413E12234F4}"/>
              </a:ext>
            </a:extLst>
          </p:cNvPr>
          <p:cNvSpPr/>
          <p:nvPr/>
        </p:nvSpPr>
        <p:spPr>
          <a:xfrm>
            <a:off x="1954767" y="384771"/>
            <a:ext cx="3114955" cy="4801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dirty="0"/>
              <a:t>אולי אני אפחד</a:t>
            </a:r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r>
              <a:rPr lang="he-IL" dirty="0"/>
              <a:t>אולי אני אהיה עצוב</a:t>
            </a:r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r>
              <a:rPr lang="he-IL" dirty="0"/>
              <a:t>אבל אמא תהיה איתי ותשמור עלי</a:t>
            </a:r>
          </a:p>
          <a:p>
            <a:pPr algn="ctr"/>
            <a:endParaRPr lang="he-IL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F324DCE-BFFE-E4EC-5680-DE31CABCFE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1561" y="537251"/>
            <a:ext cx="1841365" cy="184136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18E5EAA-4930-AAD9-5D86-38DD09F884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9163" y="2836572"/>
            <a:ext cx="1587419" cy="1587419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E48A5DE-DEBF-053D-9394-CC6F73B0EA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8130" y="2898789"/>
            <a:ext cx="1876120" cy="18761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C87127E-6189-0D8F-BE29-C9DF558301F6}"/>
              </a:ext>
            </a:extLst>
          </p:cNvPr>
          <p:cNvSpPr txBox="1"/>
          <p:nvPr/>
        </p:nvSpPr>
        <p:spPr>
          <a:xfrm>
            <a:off x="10632868" y="4100825"/>
            <a:ext cx="90051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e-IL" dirty="0">
                <a:highlight>
                  <a:srgbClr val="FFFF00"/>
                </a:highlight>
              </a:rPr>
              <a:t>תמונת אמא</a:t>
            </a:r>
            <a:endParaRPr lang="en-IL" dirty="0">
              <a:highlight>
                <a:srgbClr val="FFFF00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862A34-12F7-9D59-E944-F2052A1D8D59}"/>
              </a:ext>
            </a:extLst>
          </p:cNvPr>
          <p:cNvSpPr txBox="1"/>
          <p:nvPr/>
        </p:nvSpPr>
        <p:spPr>
          <a:xfrm>
            <a:off x="9369921" y="4100825"/>
            <a:ext cx="117613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e-IL" dirty="0">
                <a:highlight>
                  <a:srgbClr val="FFFF00"/>
                </a:highlight>
              </a:rPr>
              <a:t>תמונת ילד.ה</a:t>
            </a:r>
            <a:endParaRPr lang="en-IL" dirty="0">
              <a:highlight>
                <a:srgbClr val="FFFF0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CC3AB9-114E-959A-6445-C56816C50CDB}"/>
              </a:ext>
            </a:extLst>
          </p:cNvPr>
          <p:cNvSpPr txBox="1"/>
          <p:nvPr/>
        </p:nvSpPr>
        <p:spPr>
          <a:xfrm>
            <a:off x="3713260" y="5338565"/>
            <a:ext cx="90051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e-IL" dirty="0">
                <a:highlight>
                  <a:srgbClr val="FFFF00"/>
                </a:highlight>
              </a:rPr>
              <a:t>תמונת אמא</a:t>
            </a:r>
            <a:endParaRPr lang="en-IL" dirty="0">
              <a:highlight>
                <a:srgbClr val="FFFF00"/>
              </a:highligh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00E28B-BE8B-ECAA-A00A-281876F03BD5}"/>
              </a:ext>
            </a:extLst>
          </p:cNvPr>
          <p:cNvSpPr txBox="1"/>
          <p:nvPr/>
        </p:nvSpPr>
        <p:spPr>
          <a:xfrm>
            <a:off x="2450313" y="5338565"/>
            <a:ext cx="117613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e-IL" dirty="0">
                <a:highlight>
                  <a:srgbClr val="FFFF00"/>
                </a:highlight>
              </a:rPr>
              <a:t>תמונת ילד.ה</a:t>
            </a:r>
            <a:endParaRPr lang="en-IL" dirty="0"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B07DAE-F6EA-FF61-6257-A35D0C2179CF}"/>
              </a:ext>
            </a:extLst>
          </p:cNvPr>
          <p:cNvSpPr txBox="1"/>
          <p:nvPr/>
        </p:nvSpPr>
        <p:spPr>
          <a:xfrm>
            <a:off x="7108131" y="1841916"/>
            <a:ext cx="187612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e-IL" dirty="0">
                <a:highlight>
                  <a:srgbClr val="FFFF00"/>
                </a:highlight>
              </a:rPr>
              <a:t>תמונת של הגן והגננת החדשים</a:t>
            </a:r>
            <a:endParaRPr lang="en-IL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57217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6550429" y="133003"/>
            <a:ext cx="5112327" cy="6492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108364" y="133003"/>
            <a:ext cx="5112327" cy="6492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מלבן 6">
            <a:extLst>
              <a:ext uri="{FF2B5EF4-FFF2-40B4-BE49-F238E27FC236}">
                <a16:creationId xmlns:a16="http://schemas.microsoft.com/office/drawing/2014/main" id="{0EDE7971-28F3-DA39-E22F-F96D62E0EEB2}"/>
              </a:ext>
            </a:extLst>
          </p:cNvPr>
          <p:cNvSpPr/>
          <p:nvPr/>
        </p:nvSpPr>
        <p:spPr>
          <a:xfrm>
            <a:off x="6650874" y="340211"/>
            <a:ext cx="49114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dirty="0"/>
              <a:t>אני אגיד שלום</a:t>
            </a:r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r>
              <a:rPr lang="he-IL" dirty="0"/>
              <a:t> לגננת החדשה ולילדים החדשים</a:t>
            </a:r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1419A0E-E6B2-AD96-C723-AE433F2767CC}"/>
              </a:ext>
            </a:extLst>
          </p:cNvPr>
          <p:cNvGrpSpPr/>
          <p:nvPr/>
        </p:nvGrpSpPr>
        <p:grpSpPr>
          <a:xfrm>
            <a:off x="1868172" y="4243062"/>
            <a:ext cx="1349166" cy="1549583"/>
            <a:chOff x="6962813" y="962154"/>
            <a:chExt cx="3891567" cy="5337876"/>
          </a:xfrm>
        </p:grpSpPr>
        <p:grpSp>
          <p:nvGrpSpPr>
            <p:cNvPr id="44" name="קבוצה 18">
              <a:extLst>
                <a:ext uri="{FF2B5EF4-FFF2-40B4-BE49-F238E27FC236}">
                  <a16:creationId xmlns:a16="http://schemas.microsoft.com/office/drawing/2014/main" id="{6A67463F-174C-F542-7A0E-AEED310FA691}"/>
                </a:ext>
              </a:extLst>
            </p:cNvPr>
            <p:cNvGrpSpPr/>
            <p:nvPr/>
          </p:nvGrpSpPr>
          <p:grpSpPr>
            <a:xfrm>
              <a:off x="7030700" y="3100314"/>
              <a:ext cx="3780379" cy="3199716"/>
              <a:chOff x="1637607" y="3059085"/>
              <a:chExt cx="4239491" cy="3250276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45" name="מלבן 9">
                <a:extLst>
                  <a:ext uri="{FF2B5EF4-FFF2-40B4-BE49-F238E27FC236}">
                    <a16:creationId xmlns:a16="http://schemas.microsoft.com/office/drawing/2014/main" id="{F13B6B3C-967A-EE0F-8A5E-1ACBF6EAD986}"/>
                  </a:ext>
                </a:extLst>
              </p:cNvPr>
              <p:cNvSpPr/>
              <p:nvPr/>
            </p:nvSpPr>
            <p:spPr>
              <a:xfrm>
                <a:off x="1637607" y="3059085"/>
                <a:ext cx="4239491" cy="325027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5715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6" name="מלבן 11">
                <a:extLst>
                  <a:ext uri="{FF2B5EF4-FFF2-40B4-BE49-F238E27FC236}">
                    <a16:creationId xmlns:a16="http://schemas.microsoft.com/office/drawing/2014/main" id="{64963592-E591-797B-2EE3-EA9C9ECD6C71}"/>
                  </a:ext>
                </a:extLst>
              </p:cNvPr>
              <p:cNvSpPr/>
              <p:nvPr/>
            </p:nvSpPr>
            <p:spPr>
              <a:xfrm>
                <a:off x="3292533" y="4572000"/>
                <a:ext cx="881149" cy="1737361"/>
              </a:xfrm>
              <a:prstGeom prst="rect">
                <a:avLst/>
              </a:prstGeom>
              <a:grp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sp>
          <p:nvSpPr>
            <p:cNvPr id="47" name="משולש שווה-שוקיים 10">
              <a:extLst>
                <a:ext uri="{FF2B5EF4-FFF2-40B4-BE49-F238E27FC236}">
                  <a16:creationId xmlns:a16="http://schemas.microsoft.com/office/drawing/2014/main" id="{14E87437-CACE-B70A-C1C9-93CD7F61801F}"/>
                </a:ext>
              </a:extLst>
            </p:cNvPr>
            <p:cNvSpPr/>
            <p:nvPr/>
          </p:nvSpPr>
          <p:spPr>
            <a:xfrm>
              <a:off x="6962813" y="962154"/>
              <a:ext cx="3891567" cy="2087600"/>
            </a:xfrm>
            <a:prstGeom prst="triangle">
              <a:avLst/>
            </a:prstGeom>
            <a:solidFill>
              <a:srgbClr val="C00000"/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8B62C5FE-ECE3-398E-2657-DF1E26EB91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1218" y="4263180"/>
            <a:ext cx="1586051" cy="158605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AFC2416-4079-7525-E620-152B516181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1181" y="944725"/>
            <a:ext cx="1879112" cy="187911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7D8C291-F328-31C3-BC69-268CDB26F6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0737" y="3485259"/>
            <a:ext cx="2363972" cy="236397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777A05F-DB75-D679-803E-733CE5491406}"/>
              </a:ext>
            </a:extLst>
          </p:cNvPr>
          <p:cNvSpPr txBox="1"/>
          <p:nvPr/>
        </p:nvSpPr>
        <p:spPr>
          <a:xfrm>
            <a:off x="608848" y="825144"/>
            <a:ext cx="609437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dirty="0"/>
              <a:t>בצהריים אמא תבוא לקחת אותי</a:t>
            </a:r>
          </a:p>
          <a:p>
            <a:pPr algn="ctr"/>
            <a:r>
              <a:rPr lang="he-IL" dirty="0"/>
              <a:t>תחבק אותי</a:t>
            </a:r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endParaRPr lang="he-IL" dirty="0"/>
          </a:p>
          <a:p>
            <a:pPr algn="ctr"/>
            <a:r>
              <a:rPr lang="he-IL" dirty="0"/>
              <a:t>ונלך ביחד הביתה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44531FC-C82F-781E-B21C-7F98324C95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8261" y="1436578"/>
            <a:ext cx="1463256" cy="146325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1922C61-E53D-8EE7-9185-C4CAA5EF44B0}"/>
              </a:ext>
            </a:extLst>
          </p:cNvPr>
          <p:cNvSpPr txBox="1"/>
          <p:nvPr/>
        </p:nvSpPr>
        <p:spPr>
          <a:xfrm>
            <a:off x="4828709" y="5146314"/>
            <a:ext cx="90051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e-IL" dirty="0">
                <a:highlight>
                  <a:srgbClr val="FFFF00"/>
                </a:highlight>
              </a:rPr>
              <a:t>תמונת אמא</a:t>
            </a:r>
            <a:endParaRPr lang="en-IL" dirty="0">
              <a:highlight>
                <a:srgbClr val="FFFF00"/>
              </a:highligh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8B3E9C-CB03-AFD2-E800-5C5F8544E41D}"/>
              </a:ext>
            </a:extLst>
          </p:cNvPr>
          <p:cNvSpPr txBox="1"/>
          <p:nvPr/>
        </p:nvSpPr>
        <p:spPr>
          <a:xfrm>
            <a:off x="3565762" y="5146314"/>
            <a:ext cx="117613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e-IL" dirty="0">
                <a:highlight>
                  <a:srgbClr val="FFFF00"/>
                </a:highlight>
              </a:rPr>
              <a:t>תמונת ילד.ה</a:t>
            </a:r>
            <a:endParaRPr lang="en-IL" dirty="0">
              <a:highlight>
                <a:srgbClr val="FFFF0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6F811E-5E43-0D04-545D-C6D12017BC03}"/>
              </a:ext>
            </a:extLst>
          </p:cNvPr>
          <p:cNvSpPr txBox="1"/>
          <p:nvPr/>
        </p:nvSpPr>
        <p:spPr>
          <a:xfrm>
            <a:off x="10632868" y="4100825"/>
            <a:ext cx="90051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e-IL" dirty="0">
                <a:highlight>
                  <a:srgbClr val="FFFF00"/>
                </a:highlight>
              </a:rPr>
              <a:t>תמונת הגננת</a:t>
            </a:r>
            <a:endParaRPr lang="en-IL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9642768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2193</TotalTime>
  <Words>194</Words>
  <Application>Microsoft Office PowerPoint</Application>
  <PresentationFormat>Widescreen</PresentationFormat>
  <Paragraphs>110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ערכת נושא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Nataly Yochpaz</cp:lastModifiedBy>
  <cp:revision>21</cp:revision>
  <dcterms:created xsi:type="dcterms:W3CDTF">2019-09-10T10:30:38Z</dcterms:created>
  <dcterms:modified xsi:type="dcterms:W3CDTF">2023-10-25T11:30:08Z</dcterms:modified>
</cp:coreProperties>
</file>