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159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קופית כותרת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1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 rtl="1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 rtl="1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מקטע עליונה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r" rtl="1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r" rtl="1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r" rtl="1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r" rtl="1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r" rtl="1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וכן עם כיתוב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מונה עם כיתוב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r" rtl="1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r" rtl="1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r" rtl="1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r" rtl="1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 rtl="1">
              <a:spcBef>
                <a:spcPts val="0"/>
              </a:spcBef>
              <a:buNone/>
              <a:defRPr/>
            </a:lvl1pPr>
            <a:lvl2pPr marL="0" lvl="1" indent="0" algn="l" rtl="1">
              <a:spcBef>
                <a:spcPts val="0"/>
              </a:spcBef>
              <a:buNone/>
              <a:defRPr/>
            </a:lvl2pPr>
            <a:lvl3pPr marL="0" lvl="2" indent="0" algn="l" rtl="1">
              <a:spcBef>
                <a:spcPts val="0"/>
              </a:spcBef>
              <a:buNone/>
              <a:defRPr/>
            </a:lvl3pPr>
            <a:lvl4pPr marL="0" lvl="3" indent="0" algn="l" rtl="1">
              <a:spcBef>
                <a:spcPts val="0"/>
              </a:spcBef>
              <a:buNone/>
              <a:defRPr/>
            </a:lvl4pPr>
            <a:lvl5pPr marL="0" lvl="4" indent="0" algn="l" rtl="1">
              <a:spcBef>
                <a:spcPts val="0"/>
              </a:spcBef>
              <a:buNone/>
              <a:defRPr/>
            </a:lvl5pPr>
            <a:lvl6pPr marL="0" lvl="5" indent="0" algn="l" rtl="1">
              <a:spcBef>
                <a:spcPts val="0"/>
              </a:spcBef>
              <a:buNone/>
              <a:defRPr/>
            </a:lvl6pPr>
            <a:lvl7pPr marL="0" lvl="6" indent="0" algn="l" rtl="1">
              <a:spcBef>
                <a:spcPts val="0"/>
              </a:spcBef>
              <a:buNone/>
              <a:defRPr/>
            </a:lvl7pPr>
            <a:lvl8pPr marL="0" lvl="7" indent="0" algn="l" rtl="1">
              <a:spcBef>
                <a:spcPts val="0"/>
              </a:spcBef>
              <a:buNone/>
              <a:defRPr/>
            </a:lvl8pPr>
            <a:lvl9pPr marL="0" lvl="8" indent="0" algn="l" rtl="1">
              <a:spcBef>
                <a:spcPts val="0"/>
              </a:spcBef>
              <a:buNone/>
              <a:defRPr/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1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r" rtl="1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 rtl="1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w-IL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13" Type="http://schemas.openxmlformats.org/officeDocument/2006/relationships/image" Target="../media/image17.png"/><Relationship Id="rId3" Type="http://schemas.openxmlformats.org/officeDocument/2006/relationships/image" Target="../media/image8.png"/><Relationship Id="rId7" Type="http://schemas.openxmlformats.org/officeDocument/2006/relationships/image" Target="../media/image11.png"/><Relationship Id="rId12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6.png"/><Relationship Id="rId9" Type="http://schemas.openxmlformats.org/officeDocument/2006/relationships/image" Target="../media/image13.png"/><Relationship Id="rId1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4" name="Google Shape;84;p13"/>
          <p:cNvCxnSpPr/>
          <p:nvPr/>
        </p:nvCxnSpPr>
        <p:spPr>
          <a:xfrm flipH="1">
            <a:off x="4463988" y="0"/>
            <a:ext cx="108012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5" name="Google Shape;85;p13"/>
          <p:cNvSpPr/>
          <p:nvPr/>
        </p:nvSpPr>
        <p:spPr>
          <a:xfrm>
            <a:off x="5395993" y="475454"/>
            <a:ext cx="3168352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אני </a:t>
            </a:r>
            <a:r>
              <a:rPr lang="he-IL" sz="2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(שם הילד.ה)</a:t>
            </a:r>
            <a:br>
              <a:rPr lang="en-US" sz="2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</a:br>
            <a:r>
              <a:rPr lang="he-I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עוברת דירה</a:t>
            </a:r>
            <a:endParaRPr sz="2000" dirty="0"/>
          </a:p>
        </p:txBody>
      </p:sp>
      <p:sp>
        <p:nvSpPr>
          <p:cNvPr id="86" name="Google Shape;86;p13"/>
          <p:cNvSpPr/>
          <p:nvPr/>
        </p:nvSpPr>
        <p:spPr>
          <a:xfrm>
            <a:off x="786614" y="116619"/>
            <a:ext cx="3168352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אני גר</a:t>
            </a:r>
            <a:r>
              <a:rPr lang="he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ה ב</a:t>
            </a:r>
            <a:r>
              <a:rPr lang="he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בית</a:t>
            </a: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עם אבא, אמא ואחי</a:t>
            </a:r>
            <a:endParaRPr dirty="0"/>
          </a:p>
        </p:txBody>
      </p:sp>
      <p:sp>
        <p:nvSpPr>
          <p:cNvPr id="89" name="Google Shape;89;p13"/>
          <p:cNvSpPr/>
          <p:nvPr/>
        </p:nvSpPr>
        <p:spPr>
          <a:xfrm>
            <a:off x="786614" y="3573015"/>
            <a:ext cx="3168352" cy="2556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בבית </a:t>
            </a:r>
            <a:r>
              <a:rPr lang="he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יש לי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latin typeface="Calibri"/>
                <a:ea typeface="Calibri"/>
                <a:cs typeface="Calibri"/>
                <a:sym typeface="Calibri"/>
              </a:rPr>
              <a:t>ספרים ומשחקים</a:t>
            </a: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dirty="0"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אני אוהב.ת </a:t>
            </a: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לקרוא ספרים על חיות</a:t>
            </a:r>
            <a:endParaRPr dirty="0"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2957" y="5712036"/>
            <a:ext cx="966327" cy="834555"/>
          </a:xfrm>
          <a:prstGeom prst="rect">
            <a:avLst/>
          </a:prstGeom>
          <a:noFill/>
          <a:ln>
            <a:noFill/>
          </a:ln>
        </p:spPr>
      </p:pic>
      <p:sp>
        <p:nvSpPr>
          <p:cNvPr id="93" name="Google Shape;93;p13"/>
          <p:cNvSpPr/>
          <p:nvPr/>
        </p:nvSpPr>
        <p:spPr>
          <a:xfrm>
            <a:off x="2441844" y="1066740"/>
            <a:ext cx="932329" cy="1224136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 משפחה</a:t>
            </a:r>
            <a:endParaRPr sz="1800" b="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1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708916" y="3984668"/>
            <a:ext cx="1083566" cy="746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5" name="Google Shape;105;p1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528276" y="5770971"/>
            <a:ext cx="842514" cy="716684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Google Shape;93;p13">
            <a:extLst>
              <a:ext uri="{FF2B5EF4-FFF2-40B4-BE49-F238E27FC236}">
                <a16:creationId xmlns:a16="http://schemas.microsoft.com/office/drawing/2014/main" id="{D83C3B06-B5AA-1420-EC82-1E847A882AA7}"/>
              </a:ext>
            </a:extLst>
          </p:cNvPr>
          <p:cNvSpPr/>
          <p:nvPr/>
        </p:nvSpPr>
        <p:spPr>
          <a:xfrm>
            <a:off x="1352030" y="1070065"/>
            <a:ext cx="932329" cy="1224136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 בית</a:t>
            </a:r>
            <a:endParaRPr sz="1800" b="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" name="Google Shape;155;p16">
            <a:extLst>
              <a:ext uri="{FF2B5EF4-FFF2-40B4-BE49-F238E27FC236}">
                <a16:creationId xmlns:a16="http://schemas.microsoft.com/office/drawing/2014/main" id="{5D1AFDDE-3E79-6BA4-76DE-AB2CDB7EFF09}"/>
              </a:ext>
            </a:extLst>
          </p:cNvPr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337328" y="3840081"/>
            <a:ext cx="1033462" cy="89058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Google Shape;93;p13">
            <a:extLst>
              <a:ext uri="{FF2B5EF4-FFF2-40B4-BE49-F238E27FC236}">
                <a16:creationId xmlns:a16="http://schemas.microsoft.com/office/drawing/2014/main" id="{97398434-B88B-90E0-9E19-3E3BB5A5721D}"/>
              </a:ext>
            </a:extLst>
          </p:cNvPr>
          <p:cNvSpPr/>
          <p:nvPr/>
        </p:nvSpPr>
        <p:spPr>
          <a:xfrm>
            <a:off x="6441267" y="2386883"/>
            <a:ext cx="932329" cy="1224136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 הילד.ה והבית</a:t>
            </a:r>
            <a:endParaRPr sz="1800" b="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3" name="Google Shape;113;p14"/>
          <p:cNvCxnSpPr/>
          <p:nvPr/>
        </p:nvCxnSpPr>
        <p:spPr>
          <a:xfrm flipH="1">
            <a:off x="4463988" y="0"/>
            <a:ext cx="108012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14" name="Google Shape;114;p14"/>
          <p:cNvSpPr/>
          <p:nvPr/>
        </p:nvSpPr>
        <p:spPr>
          <a:xfrm>
            <a:off x="5436096" y="-99392"/>
            <a:ext cx="3168352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עוד מעט כל המשפחה תעבור ביחד לבית חדש בע</a:t>
            </a:r>
            <a:r>
              <a:rPr lang="he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יר...</a:t>
            </a:r>
            <a:endParaRPr dirty="0"/>
          </a:p>
        </p:txBody>
      </p:sp>
      <p:sp>
        <p:nvSpPr>
          <p:cNvPr id="115" name="Google Shape;115;p14"/>
          <p:cNvSpPr/>
          <p:nvPr/>
        </p:nvSpPr>
        <p:spPr>
          <a:xfrm>
            <a:off x="5438455" y="3429000"/>
            <a:ext cx="3168352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בבית החדש יהיה לי חדר משלי. יהיו גם מחשב, ספרים ומשחקים</a:t>
            </a:r>
            <a:endParaRPr/>
          </a:p>
        </p:txBody>
      </p:sp>
      <p:sp>
        <p:nvSpPr>
          <p:cNvPr id="116" name="Google Shape;116;p14"/>
          <p:cNvSpPr/>
          <p:nvPr/>
        </p:nvSpPr>
        <p:spPr>
          <a:xfrm>
            <a:off x="683568" y="260648"/>
            <a:ext cx="3168352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גם בבית החדש אני אוכל לקרוא בספרים על חיות</a:t>
            </a:r>
            <a:r>
              <a:rPr lang="he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ולשחק ב...</a:t>
            </a: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dirty="0"/>
          </a:p>
        </p:txBody>
      </p:sp>
      <p:sp>
        <p:nvSpPr>
          <p:cNvPr id="117" name="Google Shape;117;p14"/>
          <p:cNvSpPr/>
          <p:nvPr/>
        </p:nvSpPr>
        <p:spPr>
          <a:xfrm>
            <a:off x="679793" y="3573016"/>
            <a:ext cx="3168352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בית חדש זה שינוי</a:t>
            </a:r>
            <a:endParaRPr/>
          </a:p>
        </p:txBody>
      </p:sp>
      <p:pic>
        <p:nvPicPr>
          <p:cNvPr id="118" name="Google Shape;118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23808" y="4647407"/>
            <a:ext cx="987921" cy="8349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0" name="Google Shape;120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305721" y="4689842"/>
            <a:ext cx="882203" cy="74560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3" name="Google Shape;123;p1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9552" y="4902816"/>
            <a:ext cx="1126618" cy="117168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5" name="Google Shape;125;p14"/>
          <p:cNvGrpSpPr/>
          <p:nvPr/>
        </p:nvGrpSpPr>
        <p:grpSpPr>
          <a:xfrm>
            <a:off x="2357438" y="1484784"/>
            <a:ext cx="1674804" cy="851024"/>
            <a:chOff x="2357438" y="1569864"/>
            <a:chExt cx="1674804" cy="851024"/>
          </a:xfrm>
        </p:grpSpPr>
        <p:pic>
          <p:nvPicPr>
            <p:cNvPr id="126" name="Google Shape;126;p14"/>
            <p:cNvPicPr preferRelativeResize="0"/>
            <p:nvPr/>
          </p:nvPicPr>
          <p:blipFill rotWithShape="1">
            <a:blip r:embed="rId6">
              <a:alphaModFix/>
            </a:blip>
            <a:srcRect/>
            <a:stretch/>
          </p:blipFill>
          <p:spPr>
            <a:xfrm>
              <a:off x="3065915" y="1569864"/>
              <a:ext cx="966327" cy="83455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7" name="Google Shape;127;p14"/>
            <p:cNvPicPr preferRelativeResize="0"/>
            <p:nvPr/>
          </p:nvPicPr>
          <p:blipFill rotWithShape="1">
            <a:blip r:embed="rId7">
              <a:alphaModFix/>
            </a:blip>
            <a:srcRect/>
            <a:stretch/>
          </p:blipFill>
          <p:spPr>
            <a:xfrm>
              <a:off x="2357438" y="1704204"/>
              <a:ext cx="842514" cy="716684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128" name="Google Shape;128;p14"/>
          <p:cNvGrpSpPr/>
          <p:nvPr/>
        </p:nvGrpSpPr>
        <p:grpSpPr>
          <a:xfrm>
            <a:off x="2267744" y="4841433"/>
            <a:ext cx="1453720" cy="1290952"/>
            <a:chOff x="2070899" y="4365104"/>
            <a:chExt cx="2102499" cy="1992199"/>
          </a:xfrm>
        </p:grpSpPr>
        <p:pic>
          <p:nvPicPr>
            <p:cNvPr id="129" name="Google Shape;129;p14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2357438" y="4653136"/>
              <a:ext cx="1476375" cy="12573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30" name="Google Shape;130;p14"/>
            <p:cNvCxnSpPr/>
            <p:nvPr/>
          </p:nvCxnSpPr>
          <p:spPr>
            <a:xfrm rot="10800000" flipH="1">
              <a:off x="3526503" y="4437112"/>
              <a:ext cx="129206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1" name="Google Shape;131;p14"/>
            <p:cNvCxnSpPr/>
            <p:nvPr/>
          </p:nvCxnSpPr>
          <p:spPr>
            <a:xfrm rot="10800000" flipH="1">
              <a:off x="3787217" y="4635080"/>
              <a:ext cx="245025" cy="20635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2" name="Google Shape;132;p14"/>
            <p:cNvCxnSpPr/>
            <p:nvPr/>
          </p:nvCxnSpPr>
          <p:spPr>
            <a:xfrm rot="10800000" flipH="1">
              <a:off x="3916818" y="5057230"/>
              <a:ext cx="256580" cy="72008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3" name="Google Shape;133;p14"/>
            <p:cNvCxnSpPr/>
            <p:nvPr/>
          </p:nvCxnSpPr>
          <p:spPr>
            <a:xfrm rot="10800000">
              <a:off x="3199952" y="4365104"/>
              <a:ext cx="14188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4" name="Google Shape;134;p14"/>
            <p:cNvCxnSpPr/>
            <p:nvPr/>
          </p:nvCxnSpPr>
          <p:spPr>
            <a:xfrm rot="10800000">
              <a:off x="2713400" y="4394552"/>
              <a:ext cx="75654" cy="258584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5" name="Google Shape;135;p14"/>
            <p:cNvCxnSpPr/>
            <p:nvPr/>
          </p:nvCxnSpPr>
          <p:spPr>
            <a:xfrm rot="10800000" flipH="1">
              <a:off x="3923928" y="5445224"/>
              <a:ext cx="249470" cy="2824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6" name="Google Shape;136;p14"/>
            <p:cNvCxnSpPr/>
            <p:nvPr/>
          </p:nvCxnSpPr>
          <p:spPr>
            <a:xfrm rot="10800000">
              <a:off x="2231559" y="4693900"/>
              <a:ext cx="229521" cy="144016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7" name="Google Shape;137;p14"/>
            <p:cNvCxnSpPr/>
            <p:nvPr/>
          </p:nvCxnSpPr>
          <p:spPr>
            <a:xfrm rot="10800000">
              <a:off x="2140714" y="5170104"/>
              <a:ext cx="212249" cy="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8" name="Google Shape;138;p14"/>
            <p:cNvCxnSpPr/>
            <p:nvPr/>
          </p:nvCxnSpPr>
          <p:spPr>
            <a:xfrm flipH="1">
              <a:off x="2070899" y="5532941"/>
              <a:ext cx="205157" cy="8638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39" name="Google Shape;139;p14"/>
            <p:cNvCxnSpPr/>
            <p:nvPr/>
          </p:nvCxnSpPr>
          <p:spPr>
            <a:xfrm rot="10800000" flipH="1">
              <a:off x="2682316" y="6042978"/>
              <a:ext cx="31084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0" name="Google Shape;140;p14"/>
            <p:cNvCxnSpPr/>
            <p:nvPr/>
          </p:nvCxnSpPr>
          <p:spPr>
            <a:xfrm rot="10800000">
              <a:off x="3043796" y="6069271"/>
              <a:ext cx="14188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1" name="Google Shape;141;p14"/>
            <p:cNvCxnSpPr/>
            <p:nvPr/>
          </p:nvCxnSpPr>
          <p:spPr>
            <a:xfrm rot="10800000">
              <a:off x="3352352" y="6056233"/>
              <a:ext cx="14188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2" name="Google Shape;142;p14"/>
            <p:cNvCxnSpPr/>
            <p:nvPr/>
          </p:nvCxnSpPr>
          <p:spPr>
            <a:xfrm rot="10800000">
              <a:off x="3655709" y="6029940"/>
              <a:ext cx="131508" cy="30107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3" name="Google Shape;143;p14"/>
            <p:cNvCxnSpPr/>
            <p:nvPr/>
          </p:nvCxnSpPr>
          <p:spPr>
            <a:xfrm rot="10800000">
              <a:off x="3890482" y="5835164"/>
              <a:ext cx="249470" cy="186124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4" name="Google Shape;144;p14"/>
            <p:cNvCxnSpPr/>
            <p:nvPr/>
          </p:nvCxnSpPr>
          <p:spPr>
            <a:xfrm rot="10800000" flipH="1">
              <a:off x="2185552" y="5894661"/>
              <a:ext cx="236361" cy="23279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45" name="Google Shape;145;p14"/>
          <p:cNvGrpSpPr/>
          <p:nvPr/>
        </p:nvGrpSpPr>
        <p:grpSpPr>
          <a:xfrm>
            <a:off x="7024384" y="1128094"/>
            <a:ext cx="1263389" cy="1072167"/>
            <a:chOff x="2070899" y="4365104"/>
            <a:chExt cx="2102499" cy="1992199"/>
          </a:xfrm>
        </p:grpSpPr>
        <p:pic>
          <p:nvPicPr>
            <p:cNvPr id="146" name="Google Shape;146;p14"/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2357438" y="4653136"/>
              <a:ext cx="1476375" cy="1257300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47" name="Google Shape;147;p14"/>
            <p:cNvCxnSpPr/>
            <p:nvPr/>
          </p:nvCxnSpPr>
          <p:spPr>
            <a:xfrm rot="10800000" flipH="1">
              <a:off x="3526503" y="4437112"/>
              <a:ext cx="129206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8" name="Google Shape;148;p14"/>
            <p:cNvCxnSpPr/>
            <p:nvPr/>
          </p:nvCxnSpPr>
          <p:spPr>
            <a:xfrm rot="10800000" flipH="1">
              <a:off x="3787217" y="4635080"/>
              <a:ext cx="245025" cy="20635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49" name="Google Shape;149;p14"/>
            <p:cNvCxnSpPr/>
            <p:nvPr/>
          </p:nvCxnSpPr>
          <p:spPr>
            <a:xfrm rot="10800000" flipH="1">
              <a:off x="3916818" y="5057230"/>
              <a:ext cx="256580" cy="72008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0" name="Google Shape;150;p14"/>
            <p:cNvCxnSpPr/>
            <p:nvPr/>
          </p:nvCxnSpPr>
          <p:spPr>
            <a:xfrm rot="10800000">
              <a:off x="3199952" y="4365104"/>
              <a:ext cx="14188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1" name="Google Shape;151;p14"/>
            <p:cNvCxnSpPr/>
            <p:nvPr/>
          </p:nvCxnSpPr>
          <p:spPr>
            <a:xfrm rot="10800000">
              <a:off x="2713400" y="4394552"/>
              <a:ext cx="75654" cy="258584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2" name="Google Shape;152;p14"/>
            <p:cNvCxnSpPr/>
            <p:nvPr/>
          </p:nvCxnSpPr>
          <p:spPr>
            <a:xfrm rot="10800000" flipH="1">
              <a:off x="3923928" y="5445224"/>
              <a:ext cx="249470" cy="2824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3" name="Google Shape;153;p14"/>
            <p:cNvCxnSpPr/>
            <p:nvPr/>
          </p:nvCxnSpPr>
          <p:spPr>
            <a:xfrm rot="10800000">
              <a:off x="2231559" y="4693900"/>
              <a:ext cx="229521" cy="144016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4" name="Google Shape;154;p14"/>
            <p:cNvCxnSpPr/>
            <p:nvPr/>
          </p:nvCxnSpPr>
          <p:spPr>
            <a:xfrm rot="10800000">
              <a:off x="2140714" y="5170104"/>
              <a:ext cx="212249" cy="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5" name="Google Shape;155;p14"/>
            <p:cNvCxnSpPr/>
            <p:nvPr/>
          </p:nvCxnSpPr>
          <p:spPr>
            <a:xfrm flipH="1">
              <a:off x="2070899" y="5532941"/>
              <a:ext cx="205157" cy="8638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6" name="Google Shape;156;p14"/>
            <p:cNvCxnSpPr/>
            <p:nvPr/>
          </p:nvCxnSpPr>
          <p:spPr>
            <a:xfrm rot="10800000" flipH="1">
              <a:off x="2682316" y="6042978"/>
              <a:ext cx="31084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7" name="Google Shape;157;p14"/>
            <p:cNvCxnSpPr/>
            <p:nvPr/>
          </p:nvCxnSpPr>
          <p:spPr>
            <a:xfrm rot="10800000">
              <a:off x="3043796" y="6069271"/>
              <a:ext cx="14188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8" name="Google Shape;158;p14"/>
            <p:cNvCxnSpPr/>
            <p:nvPr/>
          </p:nvCxnSpPr>
          <p:spPr>
            <a:xfrm rot="10800000">
              <a:off x="3352352" y="6056233"/>
              <a:ext cx="14188" cy="28803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9" name="Google Shape;159;p14"/>
            <p:cNvCxnSpPr/>
            <p:nvPr/>
          </p:nvCxnSpPr>
          <p:spPr>
            <a:xfrm rot="10800000">
              <a:off x="3655709" y="6029940"/>
              <a:ext cx="131508" cy="301070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0" name="Google Shape;160;p14"/>
            <p:cNvCxnSpPr/>
            <p:nvPr/>
          </p:nvCxnSpPr>
          <p:spPr>
            <a:xfrm rot="10800000">
              <a:off x="3890482" y="5835164"/>
              <a:ext cx="249470" cy="186124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61" name="Google Shape;161;p14"/>
            <p:cNvCxnSpPr/>
            <p:nvPr/>
          </p:nvCxnSpPr>
          <p:spPr>
            <a:xfrm rot="10800000" flipH="1">
              <a:off x="2185552" y="5894661"/>
              <a:ext cx="236361" cy="232792"/>
            </a:xfrm>
            <a:prstGeom prst="straightConnector1">
              <a:avLst/>
            </a:prstGeom>
            <a:noFill/>
            <a:ln w="38100" cap="flat" cmpd="sng">
              <a:solidFill>
                <a:srgbClr val="FF0000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" name="Google Shape;93;p13">
            <a:extLst>
              <a:ext uri="{FF2B5EF4-FFF2-40B4-BE49-F238E27FC236}">
                <a16:creationId xmlns:a16="http://schemas.microsoft.com/office/drawing/2014/main" id="{0FFEA555-7733-7EC2-A8B8-6C425C784159}"/>
              </a:ext>
            </a:extLst>
          </p:cNvPr>
          <p:cNvSpPr/>
          <p:nvPr/>
        </p:nvSpPr>
        <p:spPr>
          <a:xfrm>
            <a:off x="5731374" y="1322561"/>
            <a:ext cx="932329" cy="72008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 בית חדש</a:t>
            </a:r>
            <a:endParaRPr sz="1800" b="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" name="Google Shape;155;p16">
            <a:extLst>
              <a:ext uri="{FF2B5EF4-FFF2-40B4-BE49-F238E27FC236}">
                <a16:creationId xmlns:a16="http://schemas.microsoft.com/office/drawing/2014/main" id="{93BB1A12-015A-A806-90E3-C85CF31CD76F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903915" y="1456768"/>
            <a:ext cx="1033462" cy="890587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155;p16">
            <a:extLst>
              <a:ext uri="{FF2B5EF4-FFF2-40B4-BE49-F238E27FC236}">
                <a16:creationId xmlns:a16="http://schemas.microsoft.com/office/drawing/2014/main" id="{5C349990-43DF-3E2F-EFFB-0708F8B3C366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5013450" y="4637942"/>
            <a:ext cx="1033462" cy="8905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7" name="Google Shape;167;p15"/>
          <p:cNvCxnSpPr/>
          <p:nvPr/>
        </p:nvCxnSpPr>
        <p:spPr>
          <a:xfrm flipH="1">
            <a:off x="4463988" y="0"/>
            <a:ext cx="108012" cy="68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68" name="Google Shape;168;p15"/>
          <p:cNvSpPr/>
          <p:nvPr/>
        </p:nvSpPr>
        <p:spPr>
          <a:xfrm>
            <a:off x="5147552" y="794837"/>
            <a:ext cx="3168352" cy="12241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שינוי יכול להיות מפחיד, מבלבל, מרגש</a:t>
            </a:r>
            <a:r>
              <a:rPr lang="he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משמח או מכעיס</a:t>
            </a:r>
            <a:endParaRPr dirty="0"/>
          </a:p>
        </p:txBody>
      </p:sp>
      <p:sp>
        <p:nvSpPr>
          <p:cNvPr id="169" name="Google Shape;169;p15"/>
          <p:cNvSpPr/>
          <p:nvPr/>
        </p:nvSpPr>
        <p:spPr>
          <a:xfrm>
            <a:off x="585367" y="1050374"/>
            <a:ext cx="3730007" cy="36965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אם יהיה לי קשה בבית החדש אני אוכל:</a:t>
            </a:r>
            <a:endParaRPr dirty="0"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לבקש עזרה מאבא ואמא</a:t>
            </a: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להסתכל בתמונה של הבית הישן</a:t>
            </a:r>
            <a:endParaRPr dirty="0"/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endParaRPr lang="he-IL" sz="1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או </a:t>
            </a:r>
            <a:r>
              <a:rPr lang="iw-IL" sz="1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לשחק במשחק אהוב</a:t>
            </a:r>
            <a:endParaRPr dirty="0"/>
          </a:p>
        </p:txBody>
      </p:sp>
      <p:pic>
        <p:nvPicPr>
          <p:cNvPr id="171" name="Google Shape;171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96870" y="2954801"/>
            <a:ext cx="800437" cy="6860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79210" y="2430583"/>
            <a:ext cx="1008112" cy="10484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3" name="Google Shape;173;p15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949669" y="1602193"/>
            <a:ext cx="712011" cy="6010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74" name="Google Shape;174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935348" y="4736788"/>
            <a:ext cx="657296" cy="5555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5" name="Google Shape;175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2203427" y="3129281"/>
            <a:ext cx="656956" cy="559472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p1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3090811" y="3287454"/>
            <a:ext cx="554671" cy="47543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0" name="Google Shape;180;p1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915019" y="4736788"/>
            <a:ext cx="840093" cy="7200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2884860" y="4828218"/>
            <a:ext cx="738187" cy="628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5"/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301603" y="2954801"/>
            <a:ext cx="1007402" cy="8539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5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5362604" y="4109907"/>
            <a:ext cx="968940" cy="821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5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6372160" y="3967967"/>
            <a:ext cx="719137" cy="614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6" name="Google Shape;186;p15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7329228" y="4052500"/>
            <a:ext cx="899964" cy="768843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Google Shape;93;p13">
            <a:extLst>
              <a:ext uri="{FF2B5EF4-FFF2-40B4-BE49-F238E27FC236}">
                <a16:creationId xmlns:a16="http://schemas.microsoft.com/office/drawing/2014/main" id="{FA49E548-CE1D-A52B-2B8D-3A37F65A3B31}"/>
              </a:ext>
            </a:extLst>
          </p:cNvPr>
          <p:cNvSpPr/>
          <p:nvPr/>
        </p:nvSpPr>
        <p:spPr>
          <a:xfrm>
            <a:off x="1161710" y="3109975"/>
            <a:ext cx="932329" cy="720080"/>
          </a:xfrm>
          <a:prstGeom prst="rect">
            <a:avLst/>
          </a:prstGeom>
          <a:noFill/>
          <a:ln w="254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cap="none" dirty="0">
                <a:solidFill>
                  <a:srgbClr val="000000"/>
                </a:solidFill>
                <a:highlight>
                  <a:srgbClr val="FFFF00"/>
                </a:highlight>
                <a:latin typeface="Calibri"/>
                <a:ea typeface="Calibri"/>
                <a:cs typeface="Calibri"/>
                <a:sym typeface="Calibri"/>
              </a:rPr>
              <a:t>תמונה בית ישן</a:t>
            </a:r>
            <a:endParaRPr sz="1800" b="0" i="0" u="none" strike="noStrike" cap="none" dirty="0">
              <a:solidFill>
                <a:srgbClr val="000000"/>
              </a:solidFill>
              <a:highlight>
                <a:srgbClr val="FFFF00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124</Words>
  <Application>Microsoft Office PowerPoint</Application>
  <PresentationFormat>On-screen Show (4:3)</PresentationFormat>
  <Paragraphs>36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ערכת נושא Office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Nataly Yochpaz</cp:lastModifiedBy>
  <cp:revision>4</cp:revision>
  <dcterms:modified xsi:type="dcterms:W3CDTF">2023-10-25T11:35:26Z</dcterms:modified>
</cp:coreProperties>
</file>